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9"/>
  </p:notesMasterIdLst>
  <p:sldIdLst>
    <p:sldId id="309" r:id="rId5"/>
    <p:sldId id="259" r:id="rId6"/>
    <p:sldId id="326" r:id="rId7"/>
    <p:sldId id="335" r:id="rId8"/>
    <p:sldId id="350" r:id="rId9"/>
    <p:sldId id="351" r:id="rId10"/>
    <p:sldId id="352" r:id="rId11"/>
    <p:sldId id="353" r:id="rId12"/>
    <p:sldId id="354" r:id="rId13"/>
    <p:sldId id="355" r:id="rId14"/>
    <p:sldId id="357" r:id="rId15"/>
    <p:sldId id="358" r:id="rId16"/>
    <p:sldId id="359" r:id="rId17"/>
    <p:sldId id="356" r:id="rId18"/>
    <p:sldId id="362" r:id="rId19"/>
    <p:sldId id="365" r:id="rId20"/>
    <p:sldId id="363" r:id="rId21"/>
    <p:sldId id="364" r:id="rId22"/>
    <p:sldId id="340" r:id="rId23"/>
    <p:sldId id="366" r:id="rId24"/>
    <p:sldId id="367" r:id="rId25"/>
    <p:sldId id="361" r:id="rId26"/>
    <p:sldId id="349" r:id="rId27"/>
    <p:sldId id="34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0E67"/>
    <a:srgbClr val="00CE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45815D-A8BC-2B43-B3CF-0CB90C33A614}" v="190" dt="2024-02-29T19:46:46.1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2"/>
    <p:restoredTop sz="75743"/>
  </p:normalViewPr>
  <p:slideViewPr>
    <p:cSldViewPr snapToGrid="0">
      <p:cViewPr varScale="1">
        <p:scale>
          <a:sx n="94" d="100"/>
          <a:sy n="94" d="100"/>
        </p:scale>
        <p:origin x="216" y="1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h Schöttler" userId="fbdac029-5baf-4634-8db4-713e8da0e721" providerId="ADAL" clId="{1745815D-A8BC-2B43-B3CF-0CB90C33A614}"/>
    <pc:docChg chg="undo custSel addSld delSld modSld sldOrd">
      <pc:chgData name="Sarah Schöttler" userId="fbdac029-5baf-4634-8db4-713e8da0e721" providerId="ADAL" clId="{1745815D-A8BC-2B43-B3CF-0CB90C33A614}" dt="2024-02-29T19:49:43.659" v="4490" actId="2696"/>
      <pc:docMkLst>
        <pc:docMk/>
      </pc:docMkLst>
      <pc:sldChg chg="modSp add mod modNotesTx">
        <pc:chgData name="Sarah Schöttler" userId="fbdac029-5baf-4634-8db4-713e8da0e721" providerId="ADAL" clId="{1745815D-A8BC-2B43-B3CF-0CB90C33A614}" dt="2024-02-29T18:48:23.093" v="2743" actId="20577"/>
        <pc:sldMkLst>
          <pc:docMk/>
          <pc:sldMk cId="1788495990" sldId="326"/>
        </pc:sldMkLst>
        <pc:spChg chg="mod">
          <ac:chgData name="Sarah Schöttler" userId="fbdac029-5baf-4634-8db4-713e8da0e721" providerId="ADAL" clId="{1745815D-A8BC-2B43-B3CF-0CB90C33A614}" dt="2024-02-28T11:32:53.019" v="32" actId="20577"/>
          <ac:spMkLst>
            <pc:docMk/>
            <pc:sldMk cId="1788495990" sldId="326"/>
            <ac:spMk id="3" creationId="{99B831FA-DE59-FB51-2407-8EEDF253A512}"/>
          </ac:spMkLst>
        </pc:spChg>
        <pc:spChg chg="mod">
          <ac:chgData name="Sarah Schöttler" userId="fbdac029-5baf-4634-8db4-713e8da0e721" providerId="ADAL" clId="{1745815D-A8BC-2B43-B3CF-0CB90C33A614}" dt="2024-02-29T18:48:23.093" v="2743" actId="20577"/>
          <ac:spMkLst>
            <pc:docMk/>
            <pc:sldMk cId="1788495990" sldId="326"/>
            <ac:spMk id="5" creationId="{EC49EED0-BB6F-F848-059F-858C099A6512}"/>
          </ac:spMkLst>
        </pc:spChg>
        <pc:spChg chg="mod">
          <ac:chgData name="Sarah Schöttler" userId="fbdac029-5baf-4634-8db4-713e8da0e721" providerId="ADAL" clId="{1745815D-A8BC-2B43-B3CF-0CB90C33A614}" dt="2024-02-29T18:48:21.219" v="2742" actId="20577"/>
          <ac:spMkLst>
            <pc:docMk/>
            <pc:sldMk cId="1788495990" sldId="326"/>
            <ac:spMk id="6" creationId="{40928F44-9683-5783-FE8A-08D8461BDEB2}"/>
          </ac:spMkLst>
        </pc:spChg>
      </pc:sldChg>
      <pc:sldChg chg="del">
        <pc:chgData name="Sarah Schöttler" userId="fbdac029-5baf-4634-8db4-713e8da0e721" providerId="ADAL" clId="{1745815D-A8BC-2B43-B3CF-0CB90C33A614}" dt="2024-02-28T11:32:08.076" v="12" actId="2696"/>
        <pc:sldMkLst>
          <pc:docMk/>
          <pc:sldMk cId="1272119880" sldId="332"/>
        </pc:sldMkLst>
      </pc:sldChg>
      <pc:sldChg chg="modSp mod modNotesTx">
        <pc:chgData name="Sarah Schöttler" userId="fbdac029-5baf-4634-8db4-713e8da0e721" providerId="ADAL" clId="{1745815D-A8BC-2B43-B3CF-0CB90C33A614}" dt="2024-02-28T11:39:27.594" v="363" actId="20577"/>
        <pc:sldMkLst>
          <pc:docMk/>
          <pc:sldMk cId="3732943466" sldId="335"/>
        </pc:sldMkLst>
        <pc:spChg chg="mod">
          <ac:chgData name="Sarah Schöttler" userId="fbdac029-5baf-4634-8db4-713e8da0e721" providerId="ADAL" clId="{1745815D-A8BC-2B43-B3CF-0CB90C33A614}" dt="2024-02-28T11:36:06.002" v="225" actId="20577"/>
          <ac:spMkLst>
            <pc:docMk/>
            <pc:sldMk cId="3732943466" sldId="335"/>
            <ac:spMk id="3" creationId="{064CB00B-665E-3D06-08F3-BD715E485C30}"/>
          </ac:spMkLst>
        </pc:spChg>
      </pc:sldChg>
      <pc:sldChg chg="modSp mod modShow">
        <pc:chgData name="Sarah Schöttler" userId="fbdac029-5baf-4634-8db4-713e8da0e721" providerId="ADAL" clId="{1745815D-A8BC-2B43-B3CF-0CB90C33A614}" dt="2024-02-29T18:42:07.145" v="2686" actId="729"/>
        <pc:sldMkLst>
          <pc:docMk/>
          <pc:sldMk cId="4151500301" sldId="348"/>
        </pc:sldMkLst>
        <pc:spChg chg="mod">
          <ac:chgData name="Sarah Schöttler" userId="fbdac029-5baf-4634-8db4-713e8da0e721" providerId="ADAL" clId="{1745815D-A8BC-2B43-B3CF-0CB90C33A614}" dt="2024-02-28T11:39:02.484" v="362" actId="20577"/>
          <ac:spMkLst>
            <pc:docMk/>
            <pc:sldMk cId="4151500301" sldId="348"/>
            <ac:spMk id="3" creationId="{381FD964-38DF-44C4-8F5A-D90B30E22091}"/>
          </ac:spMkLst>
        </pc:spChg>
      </pc:sldChg>
      <pc:sldChg chg="modSp mod modShow modNotesTx">
        <pc:chgData name="Sarah Schöttler" userId="fbdac029-5baf-4634-8db4-713e8da0e721" providerId="ADAL" clId="{1745815D-A8BC-2B43-B3CF-0CB90C33A614}" dt="2024-02-29T18:42:04.078" v="2685" actId="729"/>
        <pc:sldMkLst>
          <pc:docMk/>
          <pc:sldMk cId="928133424" sldId="349"/>
        </pc:sldMkLst>
        <pc:spChg chg="mod">
          <ac:chgData name="Sarah Schöttler" userId="fbdac029-5baf-4634-8db4-713e8da0e721" providerId="ADAL" clId="{1745815D-A8BC-2B43-B3CF-0CB90C33A614}" dt="2024-02-28T11:38:33.656" v="353" actId="20577"/>
          <ac:spMkLst>
            <pc:docMk/>
            <pc:sldMk cId="928133424" sldId="349"/>
            <ac:spMk id="3" creationId="{064CB00B-665E-3D06-08F3-BD715E485C30}"/>
          </ac:spMkLst>
        </pc:spChg>
      </pc:sldChg>
      <pc:sldChg chg="addSp delSp modSp new mod">
        <pc:chgData name="Sarah Schöttler" userId="fbdac029-5baf-4634-8db4-713e8da0e721" providerId="ADAL" clId="{1745815D-A8BC-2B43-B3CF-0CB90C33A614}" dt="2024-02-29T18:00:10.792" v="1219" actId="14100"/>
        <pc:sldMkLst>
          <pc:docMk/>
          <pc:sldMk cId="1037128737" sldId="350"/>
        </pc:sldMkLst>
        <pc:spChg chg="mod">
          <ac:chgData name="Sarah Schöttler" userId="fbdac029-5baf-4634-8db4-713e8da0e721" providerId="ADAL" clId="{1745815D-A8BC-2B43-B3CF-0CB90C33A614}" dt="2024-02-28T11:39:58.944" v="404" actId="20577"/>
          <ac:spMkLst>
            <pc:docMk/>
            <pc:sldMk cId="1037128737" sldId="350"/>
            <ac:spMk id="2" creationId="{B9AD7031-4F83-E4E6-D441-D5496D363E17}"/>
          </ac:spMkLst>
        </pc:spChg>
        <pc:spChg chg="del mod">
          <ac:chgData name="Sarah Schöttler" userId="fbdac029-5baf-4634-8db4-713e8da0e721" providerId="ADAL" clId="{1745815D-A8BC-2B43-B3CF-0CB90C33A614}" dt="2024-02-29T17:58:26.399" v="1099" actId="478"/>
          <ac:spMkLst>
            <pc:docMk/>
            <pc:sldMk cId="1037128737" sldId="350"/>
            <ac:spMk id="3" creationId="{B7732FF4-49D6-4FC7-187F-028355F5ACBE}"/>
          </ac:spMkLst>
        </pc:spChg>
        <pc:spChg chg="add del mod">
          <ac:chgData name="Sarah Schöttler" userId="fbdac029-5baf-4634-8db4-713e8da0e721" providerId="ADAL" clId="{1745815D-A8BC-2B43-B3CF-0CB90C33A614}" dt="2024-02-29T17:58:29.060" v="1100" actId="478"/>
          <ac:spMkLst>
            <pc:docMk/>
            <pc:sldMk cId="1037128737" sldId="350"/>
            <ac:spMk id="9" creationId="{E7FEAE55-BB8D-7D34-A75D-E104EA9DFC51}"/>
          </ac:spMkLst>
        </pc:spChg>
        <pc:spChg chg="add mod">
          <ac:chgData name="Sarah Schöttler" userId="fbdac029-5baf-4634-8db4-713e8da0e721" providerId="ADAL" clId="{1745815D-A8BC-2B43-B3CF-0CB90C33A614}" dt="2024-02-29T17:59:32.651" v="1182" actId="122"/>
          <ac:spMkLst>
            <pc:docMk/>
            <pc:sldMk cId="1037128737" sldId="350"/>
            <ac:spMk id="10" creationId="{607BAFA7-09D9-263F-C7F3-BA30C905C6E9}"/>
          </ac:spMkLst>
        </pc:spChg>
        <pc:spChg chg="add mod">
          <ac:chgData name="Sarah Schöttler" userId="fbdac029-5baf-4634-8db4-713e8da0e721" providerId="ADAL" clId="{1745815D-A8BC-2B43-B3CF-0CB90C33A614}" dt="2024-02-29T17:59:38.523" v="1183" actId="1076"/>
          <ac:spMkLst>
            <pc:docMk/>
            <pc:sldMk cId="1037128737" sldId="350"/>
            <ac:spMk id="11" creationId="{0578ED00-8B0D-2B75-11D3-73B63210874B}"/>
          </ac:spMkLst>
        </pc:spChg>
        <pc:spChg chg="add mod">
          <ac:chgData name="Sarah Schöttler" userId="fbdac029-5baf-4634-8db4-713e8da0e721" providerId="ADAL" clId="{1745815D-A8BC-2B43-B3CF-0CB90C33A614}" dt="2024-02-29T17:59:45.543" v="1184" actId="1076"/>
          <ac:spMkLst>
            <pc:docMk/>
            <pc:sldMk cId="1037128737" sldId="350"/>
            <ac:spMk id="12" creationId="{76B2F04E-A770-DAD4-0E31-32010F7DF6BF}"/>
          </ac:spMkLst>
        </pc:spChg>
        <pc:spChg chg="add mod">
          <ac:chgData name="Sarah Schöttler" userId="fbdac029-5baf-4634-8db4-713e8da0e721" providerId="ADAL" clId="{1745815D-A8BC-2B43-B3CF-0CB90C33A614}" dt="2024-02-29T18:00:10.792" v="1219" actId="14100"/>
          <ac:spMkLst>
            <pc:docMk/>
            <pc:sldMk cId="1037128737" sldId="350"/>
            <ac:spMk id="13" creationId="{3F66BD97-3D54-C656-414B-64A5824541F5}"/>
          </ac:spMkLst>
        </pc:spChg>
        <pc:picChg chg="add mod">
          <ac:chgData name="Sarah Schöttler" userId="fbdac029-5baf-4634-8db4-713e8da0e721" providerId="ADAL" clId="{1745815D-A8BC-2B43-B3CF-0CB90C33A614}" dt="2024-02-29T17:58:39.526" v="1134" actId="1035"/>
          <ac:picMkLst>
            <pc:docMk/>
            <pc:sldMk cId="1037128737" sldId="350"/>
            <ac:picMk id="5" creationId="{597F43CC-4008-4FDB-A991-C9057D62B05B}"/>
          </ac:picMkLst>
        </pc:picChg>
        <pc:picChg chg="add mod">
          <ac:chgData name="Sarah Schöttler" userId="fbdac029-5baf-4634-8db4-713e8da0e721" providerId="ADAL" clId="{1745815D-A8BC-2B43-B3CF-0CB90C33A614}" dt="2024-02-29T17:58:39.526" v="1134" actId="1035"/>
          <ac:picMkLst>
            <pc:docMk/>
            <pc:sldMk cId="1037128737" sldId="350"/>
            <ac:picMk id="6" creationId="{7C80550F-71F6-8E63-A7EA-E326640722CD}"/>
          </ac:picMkLst>
        </pc:picChg>
        <pc:picChg chg="add mod">
          <ac:chgData name="Sarah Schöttler" userId="fbdac029-5baf-4634-8db4-713e8da0e721" providerId="ADAL" clId="{1745815D-A8BC-2B43-B3CF-0CB90C33A614}" dt="2024-02-29T17:58:39.526" v="1134" actId="1035"/>
          <ac:picMkLst>
            <pc:docMk/>
            <pc:sldMk cId="1037128737" sldId="350"/>
            <ac:picMk id="7" creationId="{8E641734-2A29-D8D9-EAB9-A8E6A4B2A2CD}"/>
          </ac:picMkLst>
        </pc:picChg>
      </pc:sldChg>
      <pc:sldChg chg="addSp delSp modSp add mod">
        <pc:chgData name="Sarah Schöttler" userId="fbdac029-5baf-4634-8db4-713e8da0e721" providerId="ADAL" clId="{1745815D-A8BC-2B43-B3CF-0CB90C33A614}" dt="2024-02-28T11:59:37.877" v="701" actId="1076"/>
        <pc:sldMkLst>
          <pc:docMk/>
          <pc:sldMk cId="3580347826" sldId="351"/>
        </pc:sldMkLst>
        <pc:spChg chg="mod">
          <ac:chgData name="Sarah Schöttler" userId="fbdac029-5baf-4634-8db4-713e8da0e721" providerId="ADAL" clId="{1745815D-A8BC-2B43-B3CF-0CB90C33A614}" dt="2024-02-28T11:53:06.268" v="482" actId="20577"/>
          <ac:spMkLst>
            <pc:docMk/>
            <pc:sldMk cId="3580347826" sldId="351"/>
            <ac:spMk id="2" creationId="{B9AD7031-4F83-E4E6-D441-D5496D363E17}"/>
          </ac:spMkLst>
        </pc:spChg>
        <pc:spChg chg="del mod">
          <ac:chgData name="Sarah Schöttler" userId="fbdac029-5baf-4634-8db4-713e8da0e721" providerId="ADAL" clId="{1745815D-A8BC-2B43-B3CF-0CB90C33A614}" dt="2024-02-28T11:53:11.764" v="484" actId="478"/>
          <ac:spMkLst>
            <pc:docMk/>
            <pc:sldMk cId="3580347826" sldId="351"/>
            <ac:spMk id="3" creationId="{B7732FF4-49D6-4FC7-187F-028355F5ACBE}"/>
          </ac:spMkLst>
        </pc:spChg>
        <pc:spChg chg="add del">
          <ac:chgData name="Sarah Schöttler" userId="fbdac029-5baf-4634-8db4-713e8da0e721" providerId="ADAL" clId="{1745815D-A8BC-2B43-B3CF-0CB90C33A614}" dt="2024-02-28T11:53:42.577" v="486" actId="478"/>
          <ac:spMkLst>
            <pc:docMk/>
            <pc:sldMk cId="3580347826" sldId="351"/>
            <ac:spMk id="4" creationId="{8C055C6F-46B0-C40E-F353-0CB8670368C5}"/>
          </ac:spMkLst>
        </pc:spChg>
        <pc:spChg chg="add mod">
          <ac:chgData name="Sarah Schöttler" userId="fbdac029-5baf-4634-8db4-713e8da0e721" providerId="ADAL" clId="{1745815D-A8BC-2B43-B3CF-0CB90C33A614}" dt="2024-02-28T11:58:57.594" v="682" actId="21"/>
          <ac:spMkLst>
            <pc:docMk/>
            <pc:sldMk cId="3580347826" sldId="351"/>
            <ac:spMk id="5" creationId="{249FB1A8-9233-E618-EB21-7E2A3E374FC3}"/>
          </ac:spMkLst>
        </pc:spChg>
        <pc:spChg chg="add mod">
          <ac:chgData name="Sarah Schöttler" userId="fbdac029-5baf-4634-8db4-713e8da0e721" providerId="ADAL" clId="{1745815D-A8BC-2B43-B3CF-0CB90C33A614}" dt="2024-02-28T11:58:52.283" v="679" actId="21"/>
          <ac:spMkLst>
            <pc:docMk/>
            <pc:sldMk cId="3580347826" sldId="351"/>
            <ac:spMk id="6" creationId="{B208F4C1-2458-E867-AA26-BD69E9AE522C}"/>
          </ac:spMkLst>
        </pc:spChg>
        <pc:spChg chg="add mod">
          <ac:chgData name="Sarah Schöttler" userId="fbdac029-5baf-4634-8db4-713e8da0e721" providerId="ADAL" clId="{1745815D-A8BC-2B43-B3CF-0CB90C33A614}" dt="2024-02-28T11:58:17.230" v="665" actId="21"/>
          <ac:spMkLst>
            <pc:docMk/>
            <pc:sldMk cId="3580347826" sldId="351"/>
            <ac:spMk id="7" creationId="{816DF7FC-6E83-D4FE-4D27-5DD2C9A998F3}"/>
          </ac:spMkLst>
        </pc:spChg>
        <pc:spChg chg="add mod">
          <ac:chgData name="Sarah Schöttler" userId="fbdac029-5baf-4634-8db4-713e8da0e721" providerId="ADAL" clId="{1745815D-A8BC-2B43-B3CF-0CB90C33A614}" dt="2024-02-28T11:58:45.291" v="676" actId="21"/>
          <ac:spMkLst>
            <pc:docMk/>
            <pc:sldMk cId="3580347826" sldId="351"/>
            <ac:spMk id="8" creationId="{581D149A-CF3A-CFB6-91CD-1278EA5CE12A}"/>
          </ac:spMkLst>
        </pc:spChg>
        <pc:spChg chg="add mod">
          <ac:chgData name="Sarah Schöttler" userId="fbdac029-5baf-4634-8db4-713e8da0e721" providerId="ADAL" clId="{1745815D-A8BC-2B43-B3CF-0CB90C33A614}" dt="2024-02-28T11:59:02.918" v="685" actId="21"/>
          <ac:spMkLst>
            <pc:docMk/>
            <pc:sldMk cId="3580347826" sldId="351"/>
            <ac:spMk id="9" creationId="{7280E5AD-355C-8B3F-E069-980034C56F5D}"/>
          </ac:spMkLst>
        </pc:spChg>
        <pc:spChg chg="add mod">
          <ac:chgData name="Sarah Schöttler" userId="fbdac029-5baf-4634-8db4-713e8da0e721" providerId="ADAL" clId="{1745815D-A8BC-2B43-B3CF-0CB90C33A614}" dt="2024-02-28T11:58:39.955" v="675" actId="403"/>
          <ac:spMkLst>
            <pc:docMk/>
            <pc:sldMk cId="3580347826" sldId="351"/>
            <ac:spMk id="11" creationId="{5FD07DE2-0751-237F-4F72-12D74FC92DA9}"/>
          </ac:spMkLst>
        </pc:spChg>
        <pc:spChg chg="add mod">
          <ac:chgData name="Sarah Schöttler" userId="fbdac029-5baf-4634-8db4-713e8da0e721" providerId="ADAL" clId="{1745815D-A8BC-2B43-B3CF-0CB90C33A614}" dt="2024-02-28T11:59:21.942" v="694" actId="1076"/>
          <ac:spMkLst>
            <pc:docMk/>
            <pc:sldMk cId="3580347826" sldId="351"/>
            <ac:spMk id="13" creationId="{FDBC9E06-D1DB-20C8-CCBB-748A23F8AB7D}"/>
          </ac:spMkLst>
        </pc:spChg>
        <pc:spChg chg="add mod">
          <ac:chgData name="Sarah Schöttler" userId="fbdac029-5baf-4634-8db4-713e8da0e721" providerId="ADAL" clId="{1745815D-A8BC-2B43-B3CF-0CB90C33A614}" dt="2024-02-28T11:59:27.273" v="696" actId="1076"/>
          <ac:spMkLst>
            <pc:docMk/>
            <pc:sldMk cId="3580347826" sldId="351"/>
            <ac:spMk id="15" creationId="{552566CC-4F46-E0AA-BDCF-9A097F654CA7}"/>
          </ac:spMkLst>
        </pc:spChg>
        <pc:spChg chg="add mod">
          <ac:chgData name="Sarah Schöttler" userId="fbdac029-5baf-4634-8db4-713e8da0e721" providerId="ADAL" clId="{1745815D-A8BC-2B43-B3CF-0CB90C33A614}" dt="2024-02-28T11:59:33.395" v="699" actId="1076"/>
          <ac:spMkLst>
            <pc:docMk/>
            <pc:sldMk cId="3580347826" sldId="351"/>
            <ac:spMk id="17" creationId="{B5CF6D4B-7194-E309-FEA7-58F7286F68BF}"/>
          </ac:spMkLst>
        </pc:spChg>
        <pc:spChg chg="add mod">
          <ac:chgData name="Sarah Schöttler" userId="fbdac029-5baf-4634-8db4-713e8da0e721" providerId="ADAL" clId="{1745815D-A8BC-2B43-B3CF-0CB90C33A614}" dt="2024-02-28T11:59:37.877" v="701" actId="1076"/>
          <ac:spMkLst>
            <pc:docMk/>
            <pc:sldMk cId="3580347826" sldId="351"/>
            <ac:spMk id="19" creationId="{79B72FEB-16A6-8F92-BC01-ADDCD5A082AA}"/>
          </ac:spMkLst>
        </pc:spChg>
      </pc:sldChg>
      <pc:sldChg chg="modSp new mod">
        <pc:chgData name="Sarah Schöttler" userId="fbdac029-5baf-4634-8db4-713e8da0e721" providerId="ADAL" clId="{1745815D-A8BC-2B43-B3CF-0CB90C33A614}" dt="2024-02-29T18:00:38.918" v="1230" actId="20577"/>
        <pc:sldMkLst>
          <pc:docMk/>
          <pc:sldMk cId="1634114250" sldId="352"/>
        </pc:sldMkLst>
        <pc:spChg chg="mod">
          <ac:chgData name="Sarah Schöttler" userId="fbdac029-5baf-4634-8db4-713e8da0e721" providerId="ADAL" clId="{1745815D-A8BC-2B43-B3CF-0CB90C33A614}" dt="2024-02-28T12:00:23.165" v="709" actId="20577"/>
          <ac:spMkLst>
            <pc:docMk/>
            <pc:sldMk cId="1634114250" sldId="352"/>
            <ac:spMk id="2" creationId="{349ED3D7-4DD4-1B38-9621-088833C63129}"/>
          </ac:spMkLst>
        </pc:spChg>
        <pc:spChg chg="mod">
          <ac:chgData name="Sarah Schöttler" userId="fbdac029-5baf-4634-8db4-713e8da0e721" providerId="ADAL" clId="{1745815D-A8BC-2B43-B3CF-0CB90C33A614}" dt="2024-02-29T18:00:38.918" v="1230" actId="20577"/>
          <ac:spMkLst>
            <pc:docMk/>
            <pc:sldMk cId="1634114250" sldId="352"/>
            <ac:spMk id="3" creationId="{8A745D2F-53E8-117F-037D-DC04648CC3A2}"/>
          </ac:spMkLst>
        </pc:spChg>
      </pc:sldChg>
      <pc:sldChg chg="addSp delSp modSp new mod modClrScheme chgLayout">
        <pc:chgData name="Sarah Schöttler" userId="fbdac029-5baf-4634-8db4-713e8da0e721" providerId="ADAL" clId="{1745815D-A8BC-2B43-B3CF-0CB90C33A614}" dt="2024-02-28T12:01:44.046" v="849" actId="20577"/>
        <pc:sldMkLst>
          <pc:docMk/>
          <pc:sldMk cId="3621785579" sldId="353"/>
        </pc:sldMkLst>
        <pc:spChg chg="del mod ord">
          <ac:chgData name="Sarah Schöttler" userId="fbdac029-5baf-4634-8db4-713e8da0e721" providerId="ADAL" clId="{1745815D-A8BC-2B43-B3CF-0CB90C33A614}" dt="2024-02-28T12:01:34.778" v="808" actId="700"/>
          <ac:spMkLst>
            <pc:docMk/>
            <pc:sldMk cId="3621785579" sldId="353"/>
            <ac:spMk id="2" creationId="{A4F61391-A12B-9D85-56D6-13FCE4A6A76E}"/>
          </ac:spMkLst>
        </pc:spChg>
        <pc:spChg chg="del mod ord">
          <ac:chgData name="Sarah Schöttler" userId="fbdac029-5baf-4634-8db4-713e8da0e721" providerId="ADAL" clId="{1745815D-A8BC-2B43-B3CF-0CB90C33A614}" dt="2024-02-28T12:01:34.778" v="808" actId="700"/>
          <ac:spMkLst>
            <pc:docMk/>
            <pc:sldMk cId="3621785579" sldId="353"/>
            <ac:spMk id="3" creationId="{C0B1D933-4474-63E9-6197-8E0D7FA3A0C1}"/>
          </ac:spMkLst>
        </pc:spChg>
        <pc:spChg chg="add mod ord">
          <ac:chgData name="Sarah Schöttler" userId="fbdac029-5baf-4634-8db4-713e8da0e721" providerId="ADAL" clId="{1745815D-A8BC-2B43-B3CF-0CB90C33A614}" dt="2024-02-28T12:01:44.046" v="849" actId="20577"/>
          <ac:spMkLst>
            <pc:docMk/>
            <pc:sldMk cId="3621785579" sldId="353"/>
            <ac:spMk id="4" creationId="{EAA5632A-A804-70DC-7D38-D0183A61184E}"/>
          </ac:spMkLst>
        </pc:spChg>
        <pc:spChg chg="add mod ord">
          <ac:chgData name="Sarah Schöttler" userId="fbdac029-5baf-4634-8db4-713e8da0e721" providerId="ADAL" clId="{1745815D-A8BC-2B43-B3CF-0CB90C33A614}" dt="2024-02-28T12:01:34.778" v="808" actId="700"/>
          <ac:spMkLst>
            <pc:docMk/>
            <pc:sldMk cId="3621785579" sldId="353"/>
            <ac:spMk id="5" creationId="{F34BCE78-4036-AEA4-2AE7-8E9AF1373284}"/>
          </ac:spMkLst>
        </pc:spChg>
      </pc:sldChg>
      <pc:sldChg chg="addSp delSp modSp new mod modClrScheme chgLayout">
        <pc:chgData name="Sarah Schöttler" userId="fbdac029-5baf-4634-8db4-713e8da0e721" providerId="ADAL" clId="{1745815D-A8BC-2B43-B3CF-0CB90C33A614}" dt="2024-02-29T18:22:22.599" v="2371" actId="14100"/>
        <pc:sldMkLst>
          <pc:docMk/>
          <pc:sldMk cId="4123119410" sldId="354"/>
        </pc:sldMkLst>
        <pc:spChg chg="del mod ord">
          <ac:chgData name="Sarah Schöttler" userId="fbdac029-5baf-4634-8db4-713e8da0e721" providerId="ADAL" clId="{1745815D-A8BC-2B43-B3CF-0CB90C33A614}" dt="2024-02-28T12:02:02.248" v="851" actId="700"/>
          <ac:spMkLst>
            <pc:docMk/>
            <pc:sldMk cId="4123119410" sldId="354"/>
            <ac:spMk id="2" creationId="{2B4CB3E7-A11B-95F5-27A0-B5884D03E834}"/>
          </ac:spMkLst>
        </pc:spChg>
        <pc:spChg chg="del mod ord">
          <ac:chgData name="Sarah Schöttler" userId="fbdac029-5baf-4634-8db4-713e8da0e721" providerId="ADAL" clId="{1745815D-A8BC-2B43-B3CF-0CB90C33A614}" dt="2024-02-28T12:02:02.248" v="851" actId="700"/>
          <ac:spMkLst>
            <pc:docMk/>
            <pc:sldMk cId="4123119410" sldId="354"/>
            <ac:spMk id="3" creationId="{E7D005F3-2ACC-612A-1EC8-ED958EAC43B1}"/>
          </ac:spMkLst>
        </pc:spChg>
        <pc:spChg chg="add mod ord">
          <ac:chgData name="Sarah Schöttler" userId="fbdac029-5baf-4634-8db4-713e8da0e721" providerId="ADAL" clId="{1745815D-A8BC-2B43-B3CF-0CB90C33A614}" dt="2024-02-29T18:22:22.599" v="2371" actId="14100"/>
          <ac:spMkLst>
            <pc:docMk/>
            <pc:sldMk cId="4123119410" sldId="354"/>
            <ac:spMk id="4" creationId="{D0488CC3-9BFC-003A-F6B6-0CAE89A54F90}"/>
          </ac:spMkLst>
        </pc:spChg>
        <pc:spChg chg="add del mod ord">
          <ac:chgData name="Sarah Schöttler" userId="fbdac029-5baf-4634-8db4-713e8da0e721" providerId="ADAL" clId="{1745815D-A8BC-2B43-B3CF-0CB90C33A614}" dt="2024-02-28T12:02:52.315" v="867"/>
          <ac:spMkLst>
            <pc:docMk/>
            <pc:sldMk cId="4123119410" sldId="354"/>
            <ac:spMk id="5" creationId="{6522A529-7B22-86C9-5586-7DC51475109F}"/>
          </ac:spMkLst>
        </pc:spChg>
        <pc:spChg chg="add mod ord">
          <ac:chgData name="Sarah Schöttler" userId="fbdac029-5baf-4634-8db4-713e8da0e721" providerId="ADAL" clId="{1745815D-A8BC-2B43-B3CF-0CB90C33A614}" dt="2024-02-29T18:20:06.156" v="2363" actId="1076"/>
          <ac:spMkLst>
            <pc:docMk/>
            <pc:sldMk cId="4123119410" sldId="354"/>
            <ac:spMk id="6" creationId="{310FB129-90A3-7C6D-7231-03EA349090CE}"/>
          </ac:spMkLst>
        </pc:spChg>
        <pc:spChg chg="add del mod">
          <ac:chgData name="Sarah Schöttler" userId="fbdac029-5baf-4634-8db4-713e8da0e721" providerId="ADAL" clId="{1745815D-A8BC-2B43-B3CF-0CB90C33A614}" dt="2024-02-28T12:03:13.546" v="873" actId="478"/>
          <ac:spMkLst>
            <pc:docMk/>
            <pc:sldMk cId="4123119410" sldId="354"/>
            <ac:spMk id="7" creationId="{67719D8D-9D60-8DD3-C11E-929AA39AC0CD}"/>
          </ac:spMkLst>
        </pc:spChg>
        <pc:picChg chg="add del mod">
          <ac:chgData name="Sarah Schöttler" userId="fbdac029-5baf-4634-8db4-713e8da0e721" providerId="ADAL" clId="{1745815D-A8BC-2B43-B3CF-0CB90C33A614}" dt="2024-02-28T12:03:08.245" v="870" actId="478"/>
          <ac:picMkLst>
            <pc:docMk/>
            <pc:sldMk cId="4123119410" sldId="354"/>
            <ac:picMk id="1026" creationId="{AAAD1772-C059-C0AA-979C-7089FEDB0DAD}"/>
          </ac:picMkLst>
        </pc:picChg>
        <pc:picChg chg="add mod">
          <ac:chgData name="Sarah Schöttler" userId="fbdac029-5baf-4634-8db4-713e8da0e721" providerId="ADAL" clId="{1745815D-A8BC-2B43-B3CF-0CB90C33A614}" dt="2024-02-29T18:20:16.866" v="2367" actId="14100"/>
          <ac:picMkLst>
            <pc:docMk/>
            <pc:sldMk cId="4123119410" sldId="354"/>
            <ac:picMk id="1028" creationId="{20AC0707-C112-2EEE-B346-20D1B4E1BFA8}"/>
          </ac:picMkLst>
        </pc:picChg>
      </pc:sldChg>
      <pc:sldChg chg="addSp delSp modSp new mod setBg">
        <pc:chgData name="Sarah Schöttler" userId="fbdac029-5baf-4634-8db4-713e8da0e721" providerId="ADAL" clId="{1745815D-A8BC-2B43-B3CF-0CB90C33A614}" dt="2024-02-29T18:22:26.547" v="2372" actId="14100"/>
        <pc:sldMkLst>
          <pc:docMk/>
          <pc:sldMk cId="65167164" sldId="355"/>
        </pc:sldMkLst>
        <pc:spChg chg="mod">
          <ac:chgData name="Sarah Schöttler" userId="fbdac029-5baf-4634-8db4-713e8da0e721" providerId="ADAL" clId="{1745815D-A8BC-2B43-B3CF-0CB90C33A614}" dt="2024-02-29T18:22:26.547" v="2372" actId="14100"/>
          <ac:spMkLst>
            <pc:docMk/>
            <pc:sldMk cId="65167164" sldId="355"/>
            <ac:spMk id="2" creationId="{0D80F5E1-E3E0-2544-9B11-B77FD9F34DE5}"/>
          </ac:spMkLst>
        </pc:spChg>
        <pc:spChg chg="add del">
          <ac:chgData name="Sarah Schöttler" userId="fbdac029-5baf-4634-8db4-713e8da0e721" providerId="ADAL" clId="{1745815D-A8BC-2B43-B3CF-0CB90C33A614}" dt="2024-02-29T18:03:52.135" v="1395"/>
          <ac:spMkLst>
            <pc:docMk/>
            <pc:sldMk cId="65167164" sldId="355"/>
            <ac:spMk id="3" creationId="{2E1DF8ED-10C1-C082-8294-091A01CC0F9C}"/>
          </ac:spMkLst>
        </pc:spChg>
        <pc:spChg chg="mod">
          <ac:chgData name="Sarah Schöttler" userId="fbdac029-5baf-4634-8db4-713e8da0e721" providerId="ADAL" clId="{1745815D-A8BC-2B43-B3CF-0CB90C33A614}" dt="2024-02-29T18:19:15.094" v="2354" actId="1076"/>
          <ac:spMkLst>
            <pc:docMk/>
            <pc:sldMk cId="65167164" sldId="355"/>
            <ac:spMk id="4" creationId="{17044460-1F93-E8C9-C0CF-ADA82DE86C13}"/>
          </ac:spMkLst>
        </pc:spChg>
        <pc:spChg chg="add del">
          <ac:chgData name="Sarah Schöttler" userId="fbdac029-5baf-4634-8db4-713e8da0e721" providerId="ADAL" clId="{1745815D-A8BC-2B43-B3CF-0CB90C33A614}" dt="2024-02-29T18:03:48.266" v="1392" actId="26606"/>
          <ac:spMkLst>
            <pc:docMk/>
            <pc:sldMk cId="65167164" sldId="355"/>
            <ac:spMk id="2055" creationId="{9427AF5F-9A0E-42B7-A252-FD64C9885F9C}"/>
          </ac:spMkLst>
        </pc:spChg>
        <pc:picChg chg="add mod">
          <ac:chgData name="Sarah Schöttler" userId="fbdac029-5baf-4634-8db4-713e8da0e721" providerId="ADAL" clId="{1745815D-A8BC-2B43-B3CF-0CB90C33A614}" dt="2024-02-29T18:03:49.274" v="1393"/>
          <ac:picMkLst>
            <pc:docMk/>
            <pc:sldMk cId="65167164" sldId="355"/>
            <ac:picMk id="2050" creationId="{1F8E35D6-43A1-2EB4-430C-9B6CD3557088}"/>
          </ac:picMkLst>
        </pc:picChg>
        <pc:picChg chg="add mod">
          <ac:chgData name="Sarah Schöttler" userId="fbdac029-5baf-4634-8db4-713e8da0e721" providerId="ADAL" clId="{1745815D-A8BC-2B43-B3CF-0CB90C33A614}" dt="2024-02-29T18:03:52.135" v="1395"/>
          <ac:picMkLst>
            <pc:docMk/>
            <pc:sldMk cId="65167164" sldId="355"/>
            <ac:picMk id="2052" creationId="{24F06663-F97D-EE06-7491-1BB17A17EFAA}"/>
          </ac:picMkLst>
        </pc:picChg>
        <pc:picChg chg="add mod">
          <ac:chgData name="Sarah Schöttler" userId="fbdac029-5baf-4634-8db4-713e8da0e721" providerId="ADAL" clId="{1745815D-A8BC-2B43-B3CF-0CB90C33A614}" dt="2024-02-29T18:19:20.016" v="2356" actId="1076"/>
          <ac:picMkLst>
            <pc:docMk/>
            <pc:sldMk cId="65167164" sldId="355"/>
            <ac:picMk id="2054" creationId="{53A725EC-F11B-0A0D-92CF-B1ECDAFD0A4E}"/>
          </ac:picMkLst>
        </pc:picChg>
      </pc:sldChg>
      <pc:sldChg chg="addSp delSp modSp new mod modClrScheme chgLayout">
        <pc:chgData name="Sarah Schöttler" userId="fbdac029-5baf-4634-8db4-713e8da0e721" providerId="ADAL" clId="{1745815D-A8BC-2B43-B3CF-0CB90C33A614}" dt="2024-02-29T19:22:40.946" v="2837" actId="1076"/>
        <pc:sldMkLst>
          <pc:docMk/>
          <pc:sldMk cId="1799468692" sldId="356"/>
        </pc:sldMkLst>
        <pc:spChg chg="del mod ord">
          <ac:chgData name="Sarah Schöttler" userId="fbdac029-5baf-4634-8db4-713e8da0e721" providerId="ADAL" clId="{1745815D-A8BC-2B43-B3CF-0CB90C33A614}" dt="2024-02-28T12:05:48.825" v="994" actId="700"/>
          <ac:spMkLst>
            <pc:docMk/>
            <pc:sldMk cId="1799468692" sldId="356"/>
            <ac:spMk id="2" creationId="{FB4045A4-316B-42FD-3CAB-FFF4712D6DA2}"/>
          </ac:spMkLst>
        </pc:spChg>
        <pc:spChg chg="del">
          <ac:chgData name="Sarah Schöttler" userId="fbdac029-5baf-4634-8db4-713e8da0e721" providerId="ADAL" clId="{1745815D-A8BC-2B43-B3CF-0CB90C33A614}" dt="2024-02-28T12:05:48.825" v="994" actId="700"/>
          <ac:spMkLst>
            <pc:docMk/>
            <pc:sldMk cId="1799468692" sldId="356"/>
            <ac:spMk id="3" creationId="{5F683F60-5DCA-C8F1-F419-A89CC1960128}"/>
          </ac:spMkLst>
        </pc:spChg>
        <pc:spChg chg="del mod ord">
          <ac:chgData name="Sarah Schöttler" userId="fbdac029-5baf-4634-8db4-713e8da0e721" providerId="ADAL" clId="{1745815D-A8BC-2B43-B3CF-0CB90C33A614}" dt="2024-02-28T12:05:48.825" v="994" actId="700"/>
          <ac:spMkLst>
            <pc:docMk/>
            <pc:sldMk cId="1799468692" sldId="356"/>
            <ac:spMk id="4" creationId="{A500C44F-A93C-8312-300F-F6D7EAB456A2}"/>
          </ac:spMkLst>
        </pc:spChg>
        <pc:spChg chg="add del mod ord">
          <ac:chgData name="Sarah Schöttler" userId="fbdac029-5baf-4634-8db4-713e8da0e721" providerId="ADAL" clId="{1745815D-A8BC-2B43-B3CF-0CB90C33A614}" dt="2024-02-28T12:06:03.291" v="1003" actId="700"/>
          <ac:spMkLst>
            <pc:docMk/>
            <pc:sldMk cId="1799468692" sldId="356"/>
            <ac:spMk id="5" creationId="{820D8366-C01A-3A7D-DFB3-B397B75BFC5C}"/>
          </ac:spMkLst>
        </pc:spChg>
        <pc:spChg chg="add del mod ord">
          <ac:chgData name="Sarah Schöttler" userId="fbdac029-5baf-4634-8db4-713e8da0e721" providerId="ADAL" clId="{1745815D-A8BC-2B43-B3CF-0CB90C33A614}" dt="2024-02-28T12:06:03.291" v="1003" actId="700"/>
          <ac:spMkLst>
            <pc:docMk/>
            <pc:sldMk cId="1799468692" sldId="356"/>
            <ac:spMk id="6" creationId="{77F7DE91-74B1-C252-7A50-A4BB83385E8A}"/>
          </ac:spMkLst>
        </pc:spChg>
        <pc:spChg chg="add mod ord">
          <ac:chgData name="Sarah Schöttler" userId="fbdac029-5baf-4634-8db4-713e8da0e721" providerId="ADAL" clId="{1745815D-A8BC-2B43-B3CF-0CB90C33A614}" dt="2024-02-28T12:06:28.191" v="1086" actId="14100"/>
          <ac:spMkLst>
            <pc:docMk/>
            <pc:sldMk cId="1799468692" sldId="356"/>
            <ac:spMk id="7" creationId="{A1D51753-B079-891B-4161-CE9AC5844192}"/>
          </ac:spMkLst>
        </pc:spChg>
        <pc:spChg chg="add mod ord">
          <ac:chgData name="Sarah Schöttler" userId="fbdac029-5baf-4634-8db4-713e8da0e721" providerId="ADAL" clId="{1745815D-A8BC-2B43-B3CF-0CB90C33A614}" dt="2024-02-29T18:51:54.268" v="2829" actId="14100"/>
          <ac:spMkLst>
            <pc:docMk/>
            <pc:sldMk cId="1799468692" sldId="356"/>
            <ac:spMk id="8" creationId="{EE70C11B-7485-9FC5-8EE0-C07132D0885B}"/>
          </ac:spMkLst>
        </pc:spChg>
        <pc:picChg chg="add del mod">
          <ac:chgData name="Sarah Schöttler" userId="fbdac029-5baf-4634-8db4-713e8da0e721" providerId="ADAL" clId="{1745815D-A8BC-2B43-B3CF-0CB90C33A614}" dt="2024-02-29T19:22:27.446" v="2831" actId="478"/>
          <ac:picMkLst>
            <pc:docMk/>
            <pc:sldMk cId="1799468692" sldId="356"/>
            <ac:picMk id="10" creationId="{9FC58E55-7B8B-B630-55D2-89070CB446D0}"/>
          </ac:picMkLst>
        </pc:picChg>
        <pc:picChg chg="add mod">
          <ac:chgData name="Sarah Schöttler" userId="fbdac029-5baf-4634-8db4-713e8da0e721" providerId="ADAL" clId="{1745815D-A8BC-2B43-B3CF-0CB90C33A614}" dt="2024-02-29T19:22:40.946" v="2837" actId="1076"/>
          <ac:picMkLst>
            <pc:docMk/>
            <pc:sldMk cId="1799468692" sldId="356"/>
            <ac:picMk id="11" creationId="{AF2606AA-F1BC-A775-6C7E-0EEB99411568}"/>
          </ac:picMkLst>
        </pc:picChg>
      </pc:sldChg>
      <pc:sldChg chg="addSp modSp new mod">
        <pc:chgData name="Sarah Schöttler" userId="fbdac029-5baf-4634-8db4-713e8da0e721" providerId="ADAL" clId="{1745815D-A8BC-2B43-B3CF-0CB90C33A614}" dt="2024-02-29T18:22:34.510" v="2374" actId="14100"/>
        <pc:sldMkLst>
          <pc:docMk/>
          <pc:sldMk cId="3632822375" sldId="357"/>
        </pc:sldMkLst>
        <pc:spChg chg="mod">
          <ac:chgData name="Sarah Schöttler" userId="fbdac029-5baf-4634-8db4-713e8da0e721" providerId="ADAL" clId="{1745815D-A8BC-2B43-B3CF-0CB90C33A614}" dt="2024-02-29T18:22:34.510" v="2374" actId="14100"/>
          <ac:spMkLst>
            <pc:docMk/>
            <pc:sldMk cId="3632822375" sldId="357"/>
            <ac:spMk id="2" creationId="{E668F9F6-5B9E-B277-96CF-52E83EC3E610}"/>
          </ac:spMkLst>
        </pc:spChg>
        <pc:spChg chg="mod">
          <ac:chgData name="Sarah Schöttler" userId="fbdac029-5baf-4634-8db4-713e8da0e721" providerId="ADAL" clId="{1745815D-A8BC-2B43-B3CF-0CB90C33A614}" dt="2024-02-29T18:19:41.746" v="2359" actId="1076"/>
          <ac:spMkLst>
            <pc:docMk/>
            <pc:sldMk cId="3632822375" sldId="357"/>
            <ac:spMk id="4" creationId="{B0423202-793F-8A72-4AFF-C3A537478C0E}"/>
          </ac:spMkLst>
        </pc:spChg>
        <pc:picChg chg="add mod">
          <ac:chgData name="Sarah Schöttler" userId="fbdac029-5baf-4634-8db4-713e8da0e721" providerId="ADAL" clId="{1745815D-A8BC-2B43-B3CF-0CB90C33A614}" dt="2024-02-29T18:19:46.503" v="2360" actId="14100"/>
          <ac:picMkLst>
            <pc:docMk/>
            <pc:sldMk cId="3632822375" sldId="357"/>
            <ac:picMk id="5" creationId="{174647F9-1D77-AAE3-F1C9-FAAEC4B01D19}"/>
          </ac:picMkLst>
        </pc:picChg>
        <pc:picChg chg="add mod">
          <ac:chgData name="Sarah Schöttler" userId="fbdac029-5baf-4634-8db4-713e8da0e721" providerId="ADAL" clId="{1745815D-A8BC-2B43-B3CF-0CB90C33A614}" dt="2024-02-29T18:19:52.775" v="2362" actId="1076"/>
          <ac:picMkLst>
            <pc:docMk/>
            <pc:sldMk cId="3632822375" sldId="357"/>
            <ac:picMk id="6" creationId="{E8B7D30B-B313-04A0-D506-E87678EDC1C9}"/>
          </ac:picMkLst>
        </pc:picChg>
      </pc:sldChg>
      <pc:sldChg chg="addSp delSp modSp new mod">
        <pc:chgData name="Sarah Schöttler" userId="fbdac029-5baf-4634-8db4-713e8da0e721" providerId="ADAL" clId="{1745815D-A8BC-2B43-B3CF-0CB90C33A614}" dt="2024-02-29T18:22:39.466" v="2376" actId="27636"/>
        <pc:sldMkLst>
          <pc:docMk/>
          <pc:sldMk cId="3551604923" sldId="358"/>
        </pc:sldMkLst>
        <pc:spChg chg="mod">
          <ac:chgData name="Sarah Schöttler" userId="fbdac029-5baf-4634-8db4-713e8da0e721" providerId="ADAL" clId="{1745815D-A8BC-2B43-B3CF-0CB90C33A614}" dt="2024-02-29T18:22:39.466" v="2376" actId="27636"/>
          <ac:spMkLst>
            <pc:docMk/>
            <pc:sldMk cId="3551604923" sldId="358"/>
            <ac:spMk id="2" creationId="{F0FEDFC4-3875-3E0E-68B4-89F6933CD6A9}"/>
          </ac:spMkLst>
        </pc:spChg>
        <pc:spChg chg="mod">
          <ac:chgData name="Sarah Schöttler" userId="fbdac029-5baf-4634-8db4-713e8da0e721" providerId="ADAL" clId="{1745815D-A8BC-2B43-B3CF-0CB90C33A614}" dt="2024-02-29T18:18:34.010" v="2351" actId="1076"/>
          <ac:spMkLst>
            <pc:docMk/>
            <pc:sldMk cId="3551604923" sldId="358"/>
            <ac:spMk id="4" creationId="{54C01EDB-3D57-D91A-9100-DAAAF61D1E4A}"/>
          </ac:spMkLst>
        </pc:spChg>
        <pc:spChg chg="add del">
          <ac:chgData name="Sarah Schöttler" userId="fbdac029-5baf-4634-8db4-713e8da0e721" providerId="ADAL" clId="{1745815D-A8BC-2B43-B3CF-0CB90C33A614}" dt="2024-02-29T18:16:54.004" v="2343" actId="478"/>
          <ac:spMkLst>
            <pc:docMk/>
            <pc:sldMk cId="3551604923" sldId="358"/>
            <ac:spMk id="6" creationId="{4AC57F8D-AF5F-5AAF-247D-F4DE0EA5B840}"/>
          </ac:spMkLst>
        </pc:spChg>
        <pc:spChg chg="add del">
          <ac:chgData name="Sarah Schöttler" userId="fbdac029-5baf-4634-8db4-713e8da0e721" providerId="ADAL" clId="{1745815D-A8BC-2B43-B3CF-0CB90C33A614}" dt="2024-02-29T18:16:59.708" v="2345" actId="478"/>
          <ac:spMkLst>
            <pc:docMk/>
            <pc:sldMk cId="3551604923" sldId="358"/>
            <ac:spMk id="8" creationId="{76545EBF-1CDC-EA49-3845-229F9149699E}"/>
          </ac:spMkLst>
        </pc:spChg>
        <pc:picChg chg="add mod">
          <ac:chgData name="Sarah Schöttler" userId="fbdac029-5baf-4634-8db4-713e8da0e721" providerId="ADAL" clId="{1745815D-A8BC-2B43-B3CF-0CB90C33A614}" dt="2024-02-29T18:18:42.520" v="2352" actId="732"/>
          <ac:picMkLst>
            <pc:docMk/>
            <pc:sldMk cId="3551604923" sldId="358"/>
            <ac:picMk id="3074" creationId="{CF3AA51D-DDAB-99DB-5E17-27FC04A923A9}"/>
          </ac:picMkLst>
        </pc:picChg>
      </pc:sldChg>
      <pc:sldChg chg="addSp modSp new mod">
        <pc:chgData name="Sarah Schöttler" userId="fbdac029-5baf-4634-8db4-713e8da0e721" providerId="ADAL" clId="{1745815D-A8BC-2B43-B3CF-0CB90C33A614}" dt="2024-02-29T18:32:03.443" v="2684" actId="14100"/>
        <pc:sldMkLst>
          <pc:docMk/>
          <pc:sldMk cId="335041310" sldId="359"/>
        </pc:sldMkLst>
        <pc:spChg chg="mod">
          <ac:chgData name="Sarah Schöttler" userId="fbdac029-5baf-4634-8db4-713e8da0e721" providerId="ADAL" clId="{1745815D-A8BC-2B43-B3CF-0CB90C33A614}" dt="2024-02-29T18:32:03.443" v="2684" actId="14100"/>
          <ac:spMkLst>
            <pc:docMk/>
            <pc:sldMk cId="335041310" sldId="359"/>
            <ac:spMk id="2" creationId="{9866A6B8-AEB0-CC68-E99B-1721B4915FF2}"/>
          </ac:spMkLst>
        </pc:spChg>
        <pc:spChg chg="mod">
          <ac:chgData name="Sarah Schöttler" userId="fbdac029-5baf-4634-8db4-713e8da0e721" providerId="ADAL" clId="{1745815D-A8BC-2B43-B3CF-0CB90C33A614}" dt="2024-02-29T18:31:47.842" v="2683" actId="1076"/>
          <ac:spMkLst>
            <pc:docMk/>
            <pc:sldMk cId="335041310" sldId="359"/>
            <ac:spMk id="4" creationId="{E3B1D6D6-0443-137E-DEC3-69F79C8AD9A1}"/>
          </ac:spMkLst>
        </pc:spChg>
        <pc:picChg chg="add mod">
          <ac:chgData name="Sarah Schöttler" userId="fbdac029-5baf-4634-8db4-713e8da0e721" providerId="ADAL" clId="{1745815D-A8BC-2B43-B3CF-0CB90C33A614}" dt="2024-02-29T18:26:30.568" v="2422" actId="1076"/>
          <ac:picMkLst>
            <pc:docMk/>
            <pc:sldMk cId="335041310" sldId="359"/>
            <ac:picMk id="4098" creationId="{1DCE576A-D377-B672-38CC-BADDC33932B8}"/>
          </ac:picMkLst>
        </pc:picChg>
      </pc:sldChg>
      <pc:sldChg chg="addSp delSp modSp new del mod modClrScheme chgLayout">
        <pc:chgData name="Sarah Schöttler" userId="fbdac029-5baf-4634-8db4-713e8da0e721" providerId="ADAL" clId="{1745815D-A8BC-2B43-B3CF-0CB90C33A614}" dt="2024-02-29T19:49:43.659" v="4490" actId="2696"/>
        <pc:sldMkLst>
          <pc:docMk/>
          <pc:sldMk cId="1048645674" sldId="360"/>
        </pc:sldMkLst>
        <pc:spChg chg="del mod ord">
          <ac:chgData name="Sarah Schöttler" userId="fbdac029-5baf-4634-8db4-713e8da0e721" providerId="ADAL" clId="{1745815D-A8BC-2B43-B3CF-0CB90C33A614}" dt="2024-02-29T18:24:10.856" v="2378" actId="700"/>
          <ac:spMkLst>
            <pc:docMk/>
            <pc:sldMk cId="1048645674" sldId="360"/>
            <ac:spMk id="2" creationId="{1D0E93BE-6129-7DC7-460C-286638C2076A}"/>
          </ac:spMkLst>
        </pc:spChg>
        <pc:spChg chg="del mod ord">
          <ac:chgData name="Sarah Schöttler" userId="fbdac029-5baf-4634-8db4-713e8da0e721" providerId="ADAL" clId="{1745815D-A8BC-2B43-B3CF-0CB90C33A614}" dt="2024-02-29T18:24:10.856" v="2378" actId="700"/>
          <ac:spMkLst>
            <pc:docMk/>
            <pc:sldMk cId="1048645674" sldId="360"/>
            <ac:spMk id="3" creationId="{2C8B40A8-96E0-55CD-9C83-90508BFB7A5B}"/>
          </ac:spMkLst>
        </pc:spChg>
        <pc:spChg chg="del">
          <ac:chgData name="Sarah Schöttler" userId="fbdac029-5baf-4634-8db4-713e8da0e721" providerId="ADAL" clId="{1745815D-A8BC-2B43-B3CF-0CB90C33A614}" dt="2024-02-29T18:24:10.856" v="2378" actId="700"/>
          <ac:spMkLst>
            <pc:docMk/>
            <pc:sldMk cId="1048645674" sldId="360"/>
            <ac:spMk id="4" creationId="{2E43A950-E016-CBB6-43D4-2C08FCE2B3F7}"/>
          </ac:spMkLst>
        </pc:spChg>
        <pc:spChg chg="add mod ord">
          <ac:chgData name="Sarah Schöttler" userId="fbdac029-5baf-4634-8db4-713e8da0e721" providerId="ADAL" clId="{1745815D-A8BC-2B43-B3CF-0CB90C33A614}" dt="2024-02-29T18:24:23.405" v="2397" actId="20577"/>
          <ac:spMkLst>
            <pc:docMk/>
            <pc:sldMk cId="1048645674" sldId="360"/>
            <ac:spMk id="5" creationId="{3589099F-A35A-836B-52D4-6927B1972429}"/>
          </ac:spMkLst>
        </pc:spChg>
        <pc:spChg chg="add mod ord">
          <ac:chgData name="Sarah Schöttler" userId="fbdac029-5baf-4634-8db4-713e8da0e721" providerId="ADAL" clId="{1745815D-A8BC-2B43-B3CF-0CB90C33A614}" dt="2024-02-29T18:24:37.577" v="2420" actId="20577"/>
          <ac:spMkLst>
            <pc:docMk/>
            <pc:sldMk cId="1048645674" sldId="360"/>
            <ac:spMk id="6" creationId="{530BCA2C-B1AF-E461-9680-13279D5ED6F3}"/>
          </ac:spMkLst>
        </pc:spChg>
      </pc:sldChg>
      <pc:sldChg chg="addSp delSp modSp new mod modClrScheme chgLayout">
        <pc:chgData name="Sarah Schöttler" userId="fbdac029-5baf-4634-8db4-713e8da0e721" providerId="ADAL" clId="{1745815D-A8BC-2B43-B3CF-0CB90C33A614}" dt="2024-02-29T19:49:02.408" v="4489" actId="20577"/>
        <pc:sldMkLst>
          <pc:docMk/>
          <pc:sldMk cId="4159966690" sldId="361"/>
        </pc:sldMkLst>
        <pc:spChg chg="del mod ord">
          <ac:chgData name="Sarah Schöttler" userId="fbdac029-5baf-4634-8db4-713e8da0e721" providerId="ADAL" clId="{1745815D-A8BC-2B43-B3CF-0CB90C33A614}" dt="2024-02-29T18:42:21.433" v="2688" actId="700"/>
          <ac:spMkLst>
            <pc:docMk/>
            <pc:sldMk cId="4159966690" sldId="361"/>
            <ac:spMk id="2" creationId="{FCCAAD14-8966-C1A4-4792-DB8D951DE241}"/>
          </ac:spMkLst>
        </pc:spChg>
        <pc:spChg chg="del mod ord">
          <ac:chgData name="Sarah Schöttler" userId="fbdac029-5baf-4634-8db4-713e8da0e721" providerId="ADAL" clId="{1745815D-A8BC-2B43-B3CF-0CB90C33A614}" dt="2024-02-29T18:42:21.433" v="2688" actId="700"/>
          <ac:spMkLst>
            <pc:docMk/>
            <pc:sldMk cId="4159966690" sldId="361"/>
            <ac:spMk id="3" creationId="{209E8E3F-0946-BDB6-1063-5EA0BC142197}"/>
          </ac:spMkLst>
        </pc:spChg>
        <pc:spChg chg="add mod ord">
          <ac:chgData name="Sarah Schöttler" userId="fbdac029-5baf-4634-8db4-713e8da0e721" providerId="ADAL" clId="{1745815D-A8BC-2B43-B3CF-0CB90C33A614}" dt="2024-02-29T18:42:25.251" v="2700" actId="20577"/>
          <ac:spMkLst>
            <pc:docMk/>
            <pc:sldMk cId="4159966690" sldId="361"/>
            <ac:spMk id="4" creationId="{AC5CF247-8567-8A15-0441-5C031CC4E63E}"/>
          </ac:spMkLst>
        </pc:spChg>
        <pc:spChg chg="add mod ord">
          <ac:chgData name="Sarah Schöttler" userId="fbdac029-5baf-4634-8db4-713e8da0e721" providerId="ADAL" clId="{1745815D-A8BC-2B43-B3CF-0CB90C33A614}" dt="2024-02-29T19:49:02.408" v="4489" actId="20577"/>
          <ac:spMkLst>
            <pc:docMk/>
            <pc:sldMk cId="4159966690" sldId="361"/>
            <ac:spMk id="5" creationId="{A7D15B70-C571-31F6-14DD-2B97CB8C1EB6}"/>
          </ac:spMkLst>
        </pc:spChg>
      </pc:sldChg>
      <pc:sldChg chg="addSp delSp modSp new mod setBg">
        <pc:chgData name="Sarah Schöttler" userId="fbdac029-5baf-4634-8db4-713e8da0e721" providerId="ADAL" clId="{1745815D-A8BC-2B43-B3CF-0CB90C33A614}" dt="2024-02-29T19:27:39.579" v="3042" actId="1076"/>
        <pc:sldMkLst>
          <pc:docMk/>
          <pc:sldMk cId="2861721805" sldId="362"/>
        </pc:sldMkLst>
        <pc:spChg chg="del">
          <ac:chgData name="Sarah Schöttler" userId="fbdac029-5baf-4634-8db4-713e8da0e721" providerId="ADAL" clId="{1745815D-A8BC-2B43-B3CF-0CB90C33A614}" dt="2024-02-29T19:22:59.176" v="2840" actId="26606"/>
          <ac:spMkLst>
            <pc:docMk/>
            <pc:sldMk cId="2861721805" sldId="362"/>
            <ac:spMk id="2" creationId="{D05170A4-0545-8B57-C8F2-26AF051FDADF}"/>
          </ac:spMkLst>
        </pc:spChg>
        <pc:spChg chg="del">
          <ac:chgData name="Sarah Schöttler" userId="fbdac029-5baf-4634-8db4-713e8da0e721" providerId="ADAL" clId="{1745815D-A8BC-2B43-B3CF-0CB90C33A614}" dt="2024-02-29T19:22:47.660" v="2839"/>
          <ac:spMkLst>
            <pc:docMk/>
            <pc:sldMk cId="2861721805" sldId="362"/>
            <ac:spMk id="3" creationId="{0E54261D-4151-90FB-C13C-444295623D0A}"/>
          </ac:spMkLst>
        </pc:spChg>
        <pc:spChg chg="add mod">
          <ac:chgData name="Sarah Schöttler" userId="fbdac029-5baf-4634-8db4-713e8da0e721" providerId="ADAL" clId="{1745815D-A8BC-2B43-B3CF-0CB90C33A614}" dt="2024-02-29T19:27:39.579" v="3042" actId="1076"/>
          <ac:spMkLst>
            <pc:docMk/>
            <pc:sldMk cId="2861721805" sldId="362"/>
            <ac:spMk id="5" creationId="{C5A8AEAC-6649-BF5D-09BD-B36D5F631BFC}"/>
          </ac:spMkLst>
        </pc:spChg>
        <pc:spChg chg="add mod">
          <ac:chgData name="Sarah Schöttler" userId="fbdac029-5baf-4634-8db4-713e8da0e721" providerId="ADAL" clId="{1745815D-A8BC-2B43-B3CF-0CB90C33A614}" dt="2024-02-29T19:25:23.372" v="2907" actId="14100"/>
          <ac:spMkLst>
            <pc:docMk/>
            <pc:sldMk cId="2861721805" sldId="362"/>
            <ac:spMk id="6" creationId="{4F8D9108-C39B-747B-1A97-AE8409C6D894}"/>
          </ac:spMkLst>
        </pc:spChg>
        <pc:spChg chg="add mod">
          <ac:chgData name="Sarah Schöttler" userId="fbdac029-5baf-4634-8db4-713e8da0e721" providerId="ADAL" clId="{1745815D-A8BC-2B43-B3CF-0CB90C33A614}" dt="2024-02-29T19:25:23.372" v="2907" actId="14100"/>
          <ac:spMkLst>
            <pc:docMk/>
            <pc:sldMk cId="2861721805" sldId="362"/>
            <ac:spMk id="8" creationId="{9381BF28-7FD2-2F34-8417-15087A81A440}"/>
          </ac:spMkLst>
        </pc:spChg>
        <pc:spChg chg="add mod">
          <ac:chgData name="Sarah Schöttler" userId="fbdac029-5baf-4634-8db4-713e8da0e721" providerId="ADAL" clId="{1745815D-A8BC-2B43-B3CF-0CB90C33A614}" dt="2024-02-29T19:27:35.052" v="3041" actId="1076"/>
          <ac:spMkLst>
            <pc:docMk/>
            <pc:sldMk cId="2861721805" sldId="362"/>
            <ac:spMk id="9" creationId="{52F0BC8D-0B41-6DCE-4645-6E9B27B1434D}"/>
          </ac:spMkLst>
        </pc:spChg>
        <pc:spChg chg="add mod">
          <ac:chgData name="Sarah Schöttler" userId="fbdac029-5baf-4634-8db4-713e8da0e721" providerId="ADAL" clId="{1745815D-A8BC-2B43-B3CF-0CB90C33A614}" dt="2024-02-29T19:25:23.372" v="2907" actId="14100"/>
          <ac:spMkLst>
            <pc:docMk/>
            <pc:sldMk cId="2861721805" sldId="362"/>
            <ac:spMk id="10" creationId="{B45D45A0-D5B6-AD58-CBDF-D0ACDAB808E5}"/>
          </ac:spMkLst>
        </pc:spChg>
        <pc:spChg chg="add mod">
          <ac:chgData name="Sarah Schöttler" userId="fbdac029-5baf-4634-8db4-713e8da0e721" providerId="ADAL" clId="{1745815D-A8BC-2B43-B3CF-0CB90C33A614}" dt="2024-02-29T19:25:23.372" v="2907" actId="14100"/>
          <ac:spMkLst>
            <pc:docMk/>
            <pc:sldMk cId="2861721805" sldId="362"/>
            <ac:spMk id="11" creationId="{4A6462A3-050A-D34C-4FE0-B7D9C92A16B5}"/>
          </ac:spMkLst>
        </pc:spChg>
        <pc:spChg chg="add mod">
          <ac:chgData name="Sarah Schöttler" userId="fbdac029-5baf-4634-8db4-713e8da0e721" providerId="ADAL" clId="{1745815D-A8BC-2B43-B3CF-0CB90C33A614}" dt="2024-02-29T19:25:23.372" v="2907" actId="14100"/>
          <ac:spMkLst>
            <pc:docMk/>
            <pc:sldMk cId="2861721805" sldId="362"/>
            <ac:spMk id="12" creationId="{B9055C37-693C-41A1-1D9A-42DD72A9DFC7}"/>
          </ac:spMkLst>
        </pc:spChg>
        <pc:spChg chg="add mod">
          <ac:chgData name="Sarah Schöttler" userId="fbdac029-5baf-4634-8db4-713e8da0e721" providerId="ADAL" clId="{1745815D-A8BC-2B43-B3CF-0CB90C33A614}" dt="2024-02-29T19:25:49.821" v="2929" actId="1076"/>
          <ac:spMkLst>
            <pc:docMk/>
            <pc:sldMk cId="2861721805" sldId="362"/>
            <ac:spMk id="13" creationId="{FBD8C0A7-224C-6613-C760-D32AA9B963F6}"/>
          </ac:spMkLst>
        </pc:spChg>
        <pc:picChg chg="add mod">
          <ac:chgData name="Sarah Schöttler" userId="fbdac029-5baf-4634-8db4-713e8da0e721" providerId="ADAL" clId="{1745815D-A8BC-2B43-B3CF-0CB90C33A614}" dt="2024-02-29T19:27:27.290" v="3040"/>
          <ac:picMkLst>
            <pc:docMk/>
            <pc:sldMk cId="2861721805" sldId="362"/>
            <ac:picMk id="4" creationId="{5D3211C9-C14C-1E3A-90FF-53C5619DA2F4}"/>
          </ac:picMkLst>
        </pc:picChg>
        <pc:picChg chg="add">
          <ac:chgData name="Sarah Schöttler" userId="fbdac029-5baf-4634-8db4-713e8da0e721" providerId="ADAL" clId="{1745815D-A8BC-2B43-B3CF-0CB90C33A614}" dt="2024-02-29T19:23:34.807" v="2853"/>
          <ac:picMkLst>
            <pc:docMk/>
            <pc:sldMk cId="2861721805" sldId="362"/>
            <ac:picMk id="7" creationId="{40AA5D7F-DB46-14E2-A946-A3F780402D0B}"/>
          </ac:picMkLst>
        </pc:picChg>
      </pc:sldChg>
      <pc:sldChg chg="addSp delSp modSp new mod modClrScheme modAnim chgLayout">
        <pc:chgData name="Sarah Schöttler" userId="fbdac029-5baf-4634-8db4-713e8da0e721" providerId="ADAL" clId="{1745815D-A8BC-2B43-B3CF-0CB90C33A614}" dt="2024-02-29T19:34:02.813" v="3516" actId="478"/>
        <pc:sldMkLst>
          <pc:docMk/>
          <pc:sldMk cId="1426542228" sldId="363"/>
        </pc:sldMkLst>
        <pc:spChg chg="del mod ord">
          <ac:chgData name="Sarah Schöttler" userId="fbdac029-5baf-4634-8db4-713e8da0e721" providerId="ADAL" clId="{1745815D-A8BC-2B43-B3CF-0CB90C33A614}" dt="2024-02-29T19:29:24.602" v="3045" actId="700"/>
          <ac:spMkLst>
            <pc:docMk/>
            <pc:sldMk cId="1426542228" sldId="363"/>
            <ac:spMk id="2" creationId="{C50AB1C1-316B-4C1B-65EF-3019D3EB9F64}"/>
          </ac:spMkLst>
        </pc:spChg>
        <pc:spChg chg="del">
          <ac:chgData name="Sarah Schöttler" userId="fbdac029-5baf-4634-8db4-713e8da0e721" providerId="ADAL" clId="{1745815D-A8BC-2B43-B3CF-0CB90C33A614}" dt="2024-02-29T19:29:06.751" v="3044"/>
          <ac:spMkLst>
            <pc:docMk/>
            <pc:sldMk cId="1426542228" sldId="363"/>
            <ac:spMk id="3" creationId="{100D8A17-332B-43A8-71BD-595D0251ECB8}"/>
          </ac:spMkLst>
        </pc:spChg>
        <pc:spChg chg="add mod ord">
          <ac:chgData name="Sarah Schöttler" userId="fbdac029-5baf-4634-8db4-713e8da0e721" providerId="ADAL" clId="{1745815D-A8BC-2B43-B3CF-0CB90C33A614}" dt="2024-02-29T19:33:07.924" v="3481" actId="20577"/>
          <ac:spMkLst>
            <pc:docMk/>
            <pc:sldMk cId="1426542228" sldId="363"/>
            <ac:spMk id="5" creationId="{FA3D6368-C1C8-2C3E-8D65-DDBEF47EFFCF}"/>
          </ac:spMkLst>
        </pc:spChg>
        <pc:spChg chg="add mod ord">
          <ac:chgData name="Sarah Schöttler" userId="fbdac029-5baf-4634-8db4-713e8da0e721" providerId="ADAL" clId="{1745815D-A8BC-2B43-B3CF-0CB90C33A614}" dt="2024-02-29T19:30:43.975" v="3280" actId="403"/>
          <ac:spMkLst>
            <pc:docMk/>
            <pc:sldMk cId="1426542228" sldId="363"/>
            <ac:spMk id="6" creationId="{A2A1F9F2-AAC0-C349-BB1E-C9C133E1AE0C}"/>
          </ac:spMkLst>
        </pc:spChg>
        <pc:spChg chg="add del mod">
          <ac:chgData name="Sarah Schöttler" userId="fbdac029-5baf-4634-8db4-713e8da0e721" providerId="ADAL" clId="{1745815D-A8BC-2B43-B3CF-0CB90C33A614}" dt="2024-02-29T19:34:02.813" v="3516" actId="478"/>
          <ac:spMkLst>
            <pc:docMk/>
            <pc:sldMk cId="1426542228" sldId="363"/>
            <ac:spMk id="8" creationId="{D7202E09-242C-3A1A-C598-B3911D3771D5}"/>
          </ac:spMkLst>
        </pc:spChg>
        <pc:spChg chg="add mod">
          <ac:chgData name="Sarah Schöttler" userId="fbdac029-5baf-4634-8db4-713e8da0e721" providerId="ADAL" clId="{1745815D-A8BC-2B43-B3CF-0CB90C33A614}" dt="2024-02-29T19:33:24.911" v="3485" actId="20577"/>
          <ac:spMkLst>
            <pc:docMk/>
            <pc:sldMk cId="1426542228" sldId="363"/>
            <ac:spMk id="11" creationId="{701D5B33-1774-0DA9-15F0-CCC0AAE6A115}"/>
          </ac:spMkLst>
        </pc:spChg>
        <pc:spChg chg="add mod">
          <ac:chgData name="Sarah Schöttler" userId="fbdac029-5baf-4634-8db4-713e8da0e721" providerId="ADAL" clId="{1745815D-A8BC-2B43-B3CF-0CB90C33A614}" dt="2024-02-29T19:33:59.509" v="3515" actId="113"/>
          <ac:spMkLst>
            <pc:docMk/>
            <pc:sldMk cId="1426542228" sldId="363"/>
            <ac:spMk id="12" creationId="{F3B47258-8C8A-EFA1-4AF8-CA92FBF2E53F}"/>
          </ac:spMkLst>
        </pc:spChg>
        <pc:picChg chg="add del mod ord">
          <ac:chgData name="Sarah Schöttler" userId="fbdac029-5baf-4634-8db4-713e8da0e721" providerId="ADAL" clId="{1745815D-A8BC-2B43-B3CF-0CB90C33A614}" dt="2024-02-29T19:29:29.599" v="3046" actId="478"/>
          <ac:picMkLst>
            <pc:docMk/>
            <pc:sldMk cId="1426542228" sldId="363"/>
            <ac:picMk id="4" creationId="{BD5BAEA2-B734-1948-5440-D4AB5730B8AB}"/>
          </ac:picMkLst>
        </pc:picChg>
        <pc:picChg chg="add mod">
          <ac:chgData name="Sarah Schöttler" userId="fbdac029-5baf-4634-8db4-713e8da0e721" providerId="ADAL" clId="{1745815D-A8BC-2B43-B3CF-0CB90C33A614}" dt="2024-02-29T19:29:38.403" v="3050" actId="1076"/>
          <ac:picMkLst>
            <pc:docMk/>
            <pc:sldMk cId="1426542228" sldId="363"/>
            <ac:picMk id="9" creationId="{36B2F4AD-5C64-A898-7A95-47A1AF95B4BF}"/>
          </ac:picMkLst>
        </pc:picChg>
      </pc:sldChg>
      <pc:sldChg chg="addSp delSp modSp new mod">
        <pc:chgData name="Sarah Schöttler" userId="fbdac029-5baf-4634-8db4-713e8da0e721" providerId="ADAL" clId="{1745815D-A8BC-2B43-B3CF-0CB90C33A614}" dt="2024-02-29T19:38:06.271" v="3781" actId="20577"/>
        <pc:sldMkLst>
          <pc:docMk/>
          <pc:sldMk cId="743320694" sldId="364"/>
        </pc:sldMkLst>
        <pc:spChg chg="mod">
          <ac:chgData name="Sarah Schöttler" userId="fbdac029-5baf-4634-8db4-713e8da0e721" providerId="ADAL" clId="{1745815D-A8BC-2B43-B3CF-0CB90C33A614}" dt="2024-02-29T19:35:29.579" v="3541" actId="20577"/>
          <ac:spMkLst>
            <pc:docMk/>
            <pc:sldMk cId="743320694" sldId="364"/>
            <ac:spMk id="2" creationId="{A21EB028-AF66-732E-495C-51A213B17FAA}"/>
          </ac:spMkLst>
        </pc:spChg>
        <pc:spChg chg="del">
          <ac:chgData name="Sarah Schöttler" userId="fbdac029-5baf-4634-8db4-713e8da0e721" providerId="ADAL" clId="{1745815D-A8BC-2B43-B3CF-0CB90C33A614}" dt="2024-02-29T19:35:08.076" v="3517" actId="478"/>
          <ac:spMkLst>
            <pc:docMk/>
            <pc:sldMk cId="743320694" sldId="364"/>
            <ac:spMk id="3" creationId="{E96C75CA-8D52-4CFA-D77E-0323EC71864F}"/>
          </ac:spMkLst>
        </pc:spChg>
        <pc:spChg chg="mod">
          <ac:chgData name="Sarah Schöttler" userId="fbdac029-5baf-4634-8db4-713e8da0e721" providerId="ADAL" clId="{1745815D-A8BC-2B43-B3CF-0CB90C33A614}" dt="2024-02-29T19:38:06.271" v="3781" actId="20577"/>
          <ac:spMkLst>
            <pc:docMk/>
            <pc:sldMk cId="743320694" sldId="364"/>
            <ac:spMk id="4" creationId="{B04323A0-F177-3378-19F7-3BC7C6C2B4B0}"/>
          </ac:spMkLst>
        </pc:spChg>
        <pc:spChg chg="add mod">
          <ac:chgData name="Sarah Schöttler" userId="fbdac029-5baf-4634-8db4-713e8da0e721" providerId="ADAL" clId="{1745815D-A8BC-2B43-B3CF-0CB90C33A614}" dt="2024-02-29T19:35:20.180" v="3520" actId="14100"/>
          <ac:spMkLst>
            <pc:docMk/>
            <pc:sldMk cId="743320694" sldId="364"/>
            <ac:spMk id="6" creationId="{FE5B023B-F89F-65DE-E268-DB30AB55B2EC}"/>
          </ac:spMkLst>
        </pc:spChg>
        <pc:spChg chg="add mod">
          <ac:chgData name="Sarah Schöttler" userId="fbdac029-5baf-4634-8db4-713e8da0e721" providerId="ADAL" clId="{1745815D-A8BC-2B43-B3CF-0CB90C33A614}" dt="2024-02-29T19:35:20.180" v="3520" actId="14100"/>
          <ac:spMkLst>
            <pc:docMk/>
            <pc:sldMk cId="743320694" sldId="364"/>
            <ac:spMk id="7" creationId="{446B8553-C73A-0678-2C93-778BAD2A2AD5}"/>
          </ac:spMkLst>
        </pc:spChg>
        <pc:spChg chg="add mod">
          <ac:chgData name="Sarah Schöttler" userId="fbdac029-5baf-4634-8db4-713e8da0e721" providerId="ADAL" clId="{1745815D-A8BC-2B43-B3CF-0CB90C33A614}" dt="2024-02-29T19:35:20.180" v="3520" actId="14100"/>
          <ac:spMkLst>
            <pc:docMk/>
            <pc:sldMk cId="743320694" sldId="364"/>
            <ac:spMk id="8" creationId="{3F9AEFA0-2069-7B73-8147-EEDF280A1188}"/>
          </ac:spMkLst>
        </pc:spChg>
        <pc:spChg chg="add mod">
          <ac:chgData name="Sarah Schöttler" userId="fbdac029-5baf-4634-8db4-713e8da0e721" providerId="ADAL" clId="{1745815D-A8BC-2B43-B3CF-0CB90C33A614}" dt="2024-02-29T19:35:24.736" v="3521" actId="1076"/>
          <ac:spMkLst>
            <pc:docMk/>
            <pc:sldMk cId="743320694" sldId="364"/>
            <ac:spMk id="9" creationId="{92764768-2F7F-097F-B69C-7E8A696B3FCF}"/>
          </ac:spMkLst>
        </pc:spChg>
        <pc:spChg chg="add mod">
          <ac:chgData name="Sarah Schöttler" userId="fbdac029-5baf-4634-8db4-713e8da0e721" providerId="ADAL" clId="{1745815D-A8BC-2B43-B3CF-0CB90C33A614}" dt="2024-02-29T19:35:20.180" v="3520" actId="14100"/>
          <ac:spMkLst>
            <pc:docMk/>
            <pc:sldMk cId="743320694" sldId="364"/>
            <ac:spMk id="10" creationId="{4403761A-C732-3425-6A02-8229F5AAD3B5}"/>
          </ac:spMkLst>
        </pc:spChg>
        <pc:spChg chg="add mod">
          <ac:chgData name="Sarah Schöttler" userId="fbdac029-5baf-4634-8db4-713e8da0e721" providerId="ADAL" clId="{1745815D-A8BC-2B43-B3CF-0CB90C33A614}" dt="2024-02-29T19:35:20.180" v="3520" actId="14100"/>
          <ac:spMkLst>
            <pc:docMk/>
            <pc:sldMk cId="743320694" sldId="364"/>
            <ac:spMk id="11" creationId="{3286C845-021A-EDC1-B8BA-1F70D284F7BB}"/>
          </ac:spMkLst>
        </pc:spChg>
        <pc:spChg chg="add mod">
          <ac:chgData name="Sarah Schöttler" userId="fbdac029-5baf-4634-8db4-713e8da0e721" providerId="ADAL" clId="{1745815D-A8BC-2B43-B3CF-0CB90C33A614}" dt="2024-02-29T19:35:20.180" v="3520" actId="14100"/>
          <ac:spMkLst>
            <pc:docMk/>
            <pc:sldMk cId="743320694" sldId="364"/>
            <ac:spMk id="12" creationId="{525F3F4C-20C6-5920-3020-5D3CF5B939C4}"/>
          </ac:spMkLst>
        </pc:spChg>
        <pc:picChg chg="add mod">
          <ac:chgData name="Sarah Schöttler" userId="fbdac029-5baf-4634-8db4-713e8da0e721" providerId="ADAL" clId="{1745815D-A8BC-2B43-B3CF-0CB90C33A614}" dt="2024-02-29T19:35:20.180" v="3520" actId="14100"/>
          <ac:picMkLst>
            <pc:docMk/>
            <pc:sldMk cId="743320694" sldId="364"/>
            <ac:picMk id="5" creationId="{580C516C-A646-532C-BFF6-8411EA8CFE91}"/>
          </ac:picMkLst>
        </pc:picChg>
      </pc:sldChg>
      <pc:sldChg chg="addSp delSp modSp new mod modClrScheme modAnim chgLayout">
        <pc:chgData name="Sarah Schöttler" userId="fbdac029-5baf-4634-8db4-713e8da0e721" providerId="ADAL" clId="{1745815D-A8BC-2B43-B3CF-0CB90C33A614}" dt="2024-02-29T19:32:59.310" v="3468"/>
        <pc:sldMkLst>
          <pc:docMk/>
          <pc:sldMk cId="3893349607" sldId="365"/>
        </pc:sldMkLst>
        <pc:spChg chg="del mod ord">
          <ac:chgData name="Sarah Schöttler" userId="fbdac029-5baf-4634-8db4-713e8da0e721" providerId="ADAL" clId="{1745815D-A8BC-2B43-B3CF-0CB90C33A614}" dt="2024-02-29T19:31:40.807" v="3284" actId="700"/>
          <ac:spMkLst>
            <pc:docMk/>
            <pc:sldMk cId="3893349607" sldId="365"/>
            <ac:spMk id="2" creationId="{A634E25B-F8F3-06F8-D52E-AA8BB682D024}"/>
          </ac:spMkLst>
        </pc:spChg>
        <pc:spChg chg="del mod ord">
          <ac:chgData name="Sarah Schöttler" userId="fbdac029-5baf-4634-8db4-713e8da0e721" providerId="ADAL" clId="{1745815D-A8BC-2B43-B3CF-0CB90C33A614}" dt="2024-02-29T19:31:40.807" v="3284" actId="700"/>
          <ac:spMkLst>
            <pc:docMk/>
            <pc:sldMk cId="3893349607" sldId="365"/>
            <ac:spMk id="3" creationId="{6365937C-C000-8B6A-85BE-A968C1B08963}"/>
          </ac:spMkLst>
        </pc:spChg>
        <pc:spChg chg="add mod ord">
          <ac:chgData name="Sarah Schöttler" userId="fbdac029-5baf-4634-8db4-713e8da0e721" providerId="ADAL" clId="{1745815D-A8BC-2B43-B3CF-0CB90C33A614}" dt="2024-02-29T19:32:13.842" v="3360" actId="20577"/>
          <ac:spMkLst>
            <pc:docMk/>
            <pc:sldMk cId="3893349607" sldId="365"/>
            <ac:spMk id="4" creationId="{F9707B6F-48D8-A591-1935-2F1F79ADC8E4}"/>
          </ac:spMkLst>
        </pc:spChg>
        <pc:spChg chg="add mod ord">
          <ac:chgData name="Sarah Schöttler" userId="fbdac029-5baf-4634-8db4-713e8da0e721" providerId="ADAL" clId="{1745815D-A8BC-2B43-B3CF-0CB90C33A614}" dt="2024-02-29T19:31:40.807" v="3284" actId="700"/>
          <ac:spMkLst>
            <pc:docMk/>
            <pc:sldMk cId="3893349607" sldId="365"/>
            <ac:spMk id="5" creationId="{14E15F13-B960-C539-C642-D5E7921FE8F9}"/>
          </ac:spMkLst>
        </pc:spChg>
        <pc:spChg chg="add mod ord">
          <ac:chgData name="Sarah Schöttler" userId="fbdac029-5baf-4634-8db4-713e8da0e721" providerId="ADAL" clId="{1745815D-A8BC-2B43-B3CF-0CB90C33A614}" dt="2024-02-29T19:32:54.674" v="3467" actId="403"/>
          <ac:spMkLst>
            <pc:docMk/>
            <pc:sldMk cId="3893349607" sldId="365"/>
            <ac:spMk id="6" creationId="{25565759-B8C0-75FA-4C82-6F04829BC1B7}"/>
          </ac:spMkLst>
        </pc:spChg>
        <pc:picChg chg="add mod">
          <ac:chgData name="Sarah Schöttler" userId="fbdac029-5baf-4634-8db4-713e8da0e721" providerId="ADAL" clId="{1745815D-A8BC-2B43-B3CF-0CB90C33A614}" dt="2024-02-29T19:31:59.849" v="3292" actId="14100"/>
          <ac:picMkLst>
            <pc:docMk/>
            <pc:sldMk cId="3893349607" sldId="365"/>
            <ac:picMk id="7" creationId="{296C242B-516D-F75F-3F1E-77A9A3DBA355}"/>
          </ac:picMkLst>
        </pc:picChg>
      </pc:sldChg>
      <pc:sldChg chg="addSp modSp new mod">
        <pc:chgData name="Sarah Schöttler" userId="fbdac029-5baf-4634-8db4-713e8da0e721" providerId="ADAL" clId="{1745815D-A8BC-2B43-B3CF-0CB90C33A614}" dt="2024-02-29T19:42:15.729" v="3844" actId="1076"/>
        <pc:sldMkLst>
          <pc:docMk/>
          <pc:sldMk cId="11994225" sldId="366"/>
        </pc:sldMkLst>
        <pc:spChg chg="mod">
          <ac:chgData name="Sarah Schöttler" userId="fbdac029-5baf-4634-8db4-713e8da0e721" providerId="ADAL" clId="{1745815D-A8BC-2B43-B3CF-0CB90C33A614}" dt="2024-02-29T19:42:15.729" v="3844" actId="1076"/>
          <ac:spMkLst>
            <pc:docMk/>
            <pc:sldMk cId="11994225" sldId="366"/>
            <ac:spMk id="2" creationId="{653FCE44-EFE1-1E49-02BA-7C5CF3B4B133}"/>
          </ac:spMkLst>
        </pc:spChg>
        <pc:spChg chg="mod">
          <ac:chgData name="Sarah Schöttler" userId="fbdac029-5baf-4634-8db4-713e8da0e721" providerId="ADAL" clId="{1745815D-A8BC-2B43-B3CF-0CB90C33A614}" dt="2024-02-29T19:41:50.010" v="3834" actId="14100"/>
          <ac:spMkLst>
            <pc:docMk/>
            <pc:sldMk cId="11994225" sldId="366"/>
            <ac:spMk id="3" creationId="{48B0B1EC-A1BF-4D98-BFD1-B2F1286D49C7}"/>
          </ac:spMkLst>
        </pc:spChg>
        <pc:picChg chg="add mod">
          <ac:chgData name="Sarah Schöttler" userId="fbdac029-5baf-4634-8db4-713e8da0e721" providerId="ADAL" clId="{1745815D-A8BC-2B43-B3CF-0CB90C33A614}" dt="2024-02-29T19:41:39.312" v="3831" actId="1076"/>
          <ac:picMkLst>
            <pc:docMk/>
            <pc:sldMk cId="11994225" sldId="366"/>
            <ac:picMk id="4" creationId="{F9E32B8D-9300-F54D-16C9-13D78A50232D}"/>
          </ac:picMkLst>
        </pc:picChg>
      </pc:sldChg>
      <pc:sldChg chg="addSp delSp modSp add mod ord">
        <pc:chgData name="Sarah Schöttler" userId="fbdac029-5baf-4634-8db4-713e8da0e721" providerId="ADAL" clId="{1745815D-A8BC-2B43-B3CF-0CB90C33A614}" dt="2024-02-29T19:47:16.840" v="4192" actId="1076"/>
        <pc:sldMkLst>
          <pc:docMk/>
          <pc:sldMk cId="3553029793" sldId="367"/>
        </pc:sldMkLst>
        <pc:spChg chg="mod">
          <ac:chgData name="Sarah Schöttler" userId="fbdac029-5baf-4634-8db4-713e8da0e721" providerId="ADAL" clId="{1745815D-A8BC-2B43-B3CF-0CB90C33A614}" dt="2024-02-29T19:47:14.065" v="4191" actId="1076"/>
          <ac:spMkLst>
            <pc:docMk/>
            <pc:sldMk cId="3553029793" sldId="367"/>
            <ac:spMk id="2" creationId="{A21EB028-AF66-732E-495C-51A213B17FAA}"/>
          </ac:spMkLst>
        </pc:spChg>
        <pc:spChg chg="mod">
          <ac:chgData name="Sarah Schöttler" userId="fbdac029-5baf-4634-8db4-713e8da0e721" providerId="ADAL" clId="{1745815D-A8BC-2B43-B3CF-0CB90C33A614}" dt="2024-02-29T19:47:16.840" v="4192" actId="1076"/>
          <ac:spMkLst>
            <pc:docMk/>
            <pc:sldMk cId="3553029793" sldId="367"/>
            <ac:spMk id="4" creationId="{B04323A0-F177-3378-19F7-3BC7C6C2B4B0}"/>
          </ac:spMkLst>
        </pc:spChg>
        <pc:spChg chg="del">
          <ac:chgData name="Sarah Schöttler" userId="fbdac029-5baf-4634-8db4-713e8da0e721" providerId="ADAL" clId="{1745815D-A8BC-2B43-B3CF-0CB90C33A614}" dt="2024-02-29T19:44:01.091" v="4173" actId="478"/>
          <ac:spMkLst>
            <pc:docMk/>
            <pc:sldMk cId="3553029793" sldId="367"/>
            <ac:spMk id="6" creationId="{FE5B023B-F89F-65DE-E268-DB30AB55B2EC}"/>
          </ac:spMkLst>
        </pc:spChg>
        <pc:spChg chg="del">
          <ac:chgData name="Sarah Schöttler" userId="fbdac029-5baf-4634-8db4-713e8da0e721" providerId="ADAL" clId="{1745815D-A8BC-2B43-B3CF-0CB90C33A614}" dt="2024-02-29T19:44:01.091" v="4173" actId="478"/>
          <ac:spMkLst>
            <pc:docMk/>
            <pc:sldMk cId="3553029793" sldId="367"/>
            <ac:spMk id="7" creationId="{446B8553-C73A-0678-2C93-778BAD2A2AD5}"/>
          </ac:spMkLst>
        </pc:spChg>
        <pc:spChg chg="del">
          <ac:chgData name="Sarah Schöttler" userId="fbdac029-5baf-4634-8db4-713e8da0e721" providerId="ADAL" clId="{1745815D-A8BC-2B43-B3CF-0CB90C33A614}" dt="2024-02-29T19:44:01.091" v="4173" actId="478"/>
          <ac:spMkLst>
            <pc:docMk/>
            <pc:sldMk cId="3553029793" sldId="367"/>
            <ac:spMk id="8" creationId="{3F9AEFA0-2069-7B73-8147-EEDF280A1188}"/>
          </ac:spMkLst>
        </pc:spChg>
        <pc:spChg chg="del">
          <ac:chgData name="Sarah Schöttler" userId="fbdac029-5baf-4634-8db4-713e8da0e721" providerId="ADAL" clId="{1745815D-A8BC-2B43-B3CF-0CB90C33A614}" dt="2024-02-29T19:44:01.091" v="4173" actId="478"/>
          <ac:spMkLst>
            <pc:docMk/>
            <pc:sldMk cId="3553029793" sldId="367"/>
            <ac:spMk id="9" creationId="{92764768-2F7F-097F-B69C-7E8A696B3FCF}"/>
          </ac:spMkLst>
        </pc:spChg>
        <pc:spChg chg="del">
          <ac:chgData name="Sarah Schöttler" userId="fbdac029-5baf-4634-8db4-713e8da0e721" providerId="ADAL" clId="{1745815D-A8BC-2B43-B3CF-0CB90C33A614}" dt="2024-02-29T19:44:01.091" v="4173" actId="478"/>
          <ac:spMkLst>
            <pc:docMk/>
            <pc:sldMk cId="3553029793" sldId="367"/>
            <ac:spMk id="10" creationId="{4403761A-C732-3425-6A02-8229F5AAD3B5}"/>
          </ac:spMkLst>
        </pc:spChg>
        <pc:spChg chg="del">
          <ac:chgData name="Sarah Schöttler" userId="fbdac029-5baf-4634-8db4-713e8da0e721" providerId="ADAL" clId="{1745815D-A8BC-2B43-B3CF-0CB90C33A614}" dt="2024-02-29T19:44:01.091" v="4173" actId="478"/>
          <ac:spMkLst>
            <pc:docMk/>
            <pc:sldMk cId="3553029793" sldId="367"/>
            <ac:spMk id="11" creationId="{3286C845-021A-EDC1-B8BA-1F70D284F7BB}"/>
          </ac:spMkLst>
        </pc:spChg>
        <pc:spChg chg="del">
          <ac:chgData name="Sarah Schöttler" userId="fbdac029-5baf-4634-8db4-713e8da0e721" providerId="ADAL" clId="{1745815D-A8BC-2B43-B3CF-0CB90C33A614}" dt="2024-02-29T19:44:01.091" v="4173" actId="478"/>
          <ac:spMkLst>
            <pc:docMk/>
            <pc:sldMk cId="3553029793" sldId="367"/>
            <ac:spMk id="12" creationId="{525F3F4C-20C6-5920-3020-5D3CF5B939C4}"/>
          </ac:spMkLst>
        </pc:spChg>
        <pc:picChg chg="add mod">
          <ac:chgData name="Sarah Schöttler" userId="fbdac029-5baf-4634-8db4-713e8da0e721" providerId="ADAL" clId="{1745815D-A8BC-2B43-B3CF-0CB90C33A614}" dt="2024-02-29T19:46:59.195" v="4187" actId="1076"/>
          <ac:picMkLst>
            <pc:docMk/>
            <pc:sldMk cId="3553029793" sldId="367"/>
            <ac:picMk id="3" creationId="{ED7DD372-663C-2307-78F7-617484A8AA27}"/>
          </ac:picMkLst>
        </pc:picChg>
        <pc:picChg chg="mod">
          <ac:chgData name="Sarah Schöttler" userId="fbdac029-5baf-4634-8db4-713e8da0e721" providerId="ADAL" clId="{1745815D-A8BC-2B43-B3CF-0CB90C33A614}" dt="2024-02-29T19:47:04.398" v="4188" actId="1076"/>
          <ac:picMkLst>
            <pc:docMk/>
            <pc:sldMk cId="3553029793" sldId="367"/>
            <ac:picMk id="5" creationId="{580C516C-A646-532C-BFF6-8411EA8CFE91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83EF70-B160-C544-A096-4290244F455F}" type="datetimeFigureOut">
              <a:rPr lang="en-US" smtClean="0"/>
              <a:t>2/28/24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C86E30-FAB4-5B4A-8975-63EB729CF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19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- standard way of thinking about visualization: chart types</a:t>
            </a:r>
            <a:endParaRPr lang="en-US" b="0" dirty="0">
              <a:solidFill>
                <a:srgbClr val="839496"/>
              </a:solidFill>
              <a:effectLst/>
              <a:latin typeface="CommitMono" pitchFamily="49" charset="77"/>
            </a:endParaRPr>
          </a:p>
          <a:p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- Sometimes not quite enough:</a:t>
            </a:r>
            <a:endParaRPr lang="en-US" b="0" dirty="0">
              <a:solidFill>
                <a:srgbClr val="839496"/>
              </a:solidFill>
              <a:effectLst/>
              <a:latin typeface="CommitMono" pitchFamily="49" charset="77"/>
            </a:endParaRPr>
          </a:p>
          <a:p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- More eye catching</a:t>
            </a:r>
            <a:endParaRPr lang="en-US" b="0" dirty="0">
              <a:solidFill>
                <a:srgbClr val="839496"/>
              </a:solidFill>
              <a:effectLst/>
              <a:latin typeface="CommitMono" pitchFamily="49" charset="77"/>
            </a:endParaRPr>
          </a:p>
          <a:p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- Need to encode lots of data</a:t>
            </a:r>
            <a:endParaRPr lang="en-US" b="0" dirty="0">
              <a:solidFill>
                <a:srgbClr val="839496"/>
              </a:solidFill>
              <a:effectLst/>
              <a:latin typeface="CommitMono" pitchFamily="49" charset="77"/>
            </a:endParaRPr>
          </a:p>
          <a:p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- Will require training</a:t>
            </a:r>
            <a:endParaRPr lang="en-US" b="0" dirty="0">
              <a:solidFill>
                <a:srgbClr val="839496"/>
              </a:solidFill>
              <a:effectLst/>
              <a:latin typeface="CommitMono" pitchFamily="49" charset="77"/>
            </a:endParaRPr>
          </a:p>
          <a:p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- Show examples of custom visualizations (Stefanie </a:t>
            </a:r>
            <a:r>
              <a:rPr lang="en-US" b="0" dirty="0" err="1">
                <a:solidFill>
                  <a:srgbClr val="B58900"/>
                </a:solidFill>
                <a:effectLst/>
                <a:latin typeface="CommitMono" pitchFamily="49" charset="77"/>
              </a:rPr>
              <a:t>posavec</a:t>
            </a:r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, </a:t>
            </a:r>
            <a:r>
              <a:rPr lang="en-US" b="0" dirty="0" err="1">
                <a:solidFill>
                  <a:srgbClr val="B58900"/>
                </a:solidFill>
                <a:effectLst/>
                <a:latin typeface="CommitMono" pitchFamily="49" charset="77"/>
              </a:rPr>
              <a:t>Giorgia</a:t>
            </a:r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 </a:t>
            </a:r>
            <a:r>
              <a:rPr lang="en-US" b="0" dirty="0" err="1">
                <a:solidFill>
                  <a:srgbClr val="B58900"/>
                </a:solidFill>
                <a:effectLst/>
                <a:latin typeface="CommitMono" pitchFamily="49" charset="77"/>
              </a:rPr>
              <a:t>lupi</a:t>
            </a:r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, Federica </a:t>
            </a:r>
            <a:r>
              <a:rPr lang="en-US" b="0" dirty="0" err="1">
                <a:solidFill>
                  <a:srgbClr val="B58900"/>
                </a:solidFill>
                <a:effectLst/>
                <a:latin typeface="CommitMono" pitchFamily="49" charset="77"/>
              </a:rPr>
              <a:t>fragapane</a:t>
            </a:r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, </a:t>
            </a:r>
            <a:r>
              <a:rPr lang="en-US" b="0" dirty="0" err="1">
                <a:solidFill>
                  <a:srgbClr val="B58900"/>
                </a:solidFill>
                <a:effectLst/>
                <a:latin typeface="CommitMono" pitchFamily="49" charset="77"/>
              </a:rPr>
              <a:t>nadieh</a:t>
            </a:r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 Bremer, Shirley </a:t>
            </a:r>
            <a:r>
              <a:rPr lang="en-US" b="0" dirty="0" err="1">
                <a:solidFill>
                  <a:srgbClr val="B58900"/>
                </a:solidFill>
                <a:effectLst/>
                <a:latin typeface="CommitMono" pitchFamily="49" charset="77"/>
              </a:rPr>
              <a:t>wu</a:t>
            </a:r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, ...? + find examples of analytics focused applications with custom viz) warming stripes</a:t>
            </a:r>
            <a:endParaRPr lang="en-US" b="0" dirty="0">
              <a:solidFill>
                <a:srgbClr val="839496"/>
              </a:solidFill>
              <a:effectLst/>
              <a:latin typeface="CommitMono" pitchFamily="49" charset="77"/>
            </a:endParaRPr>
          </a:p>
          <a:p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- Introduce visual variables as alternative way of thinking about visualizations</a:t>
            </a:r>
            <a:endParaRPr lang="en-US" b="0" dirty="0">
              <a:solidFill>
                <a:srgbClr val="839496"/>
              </a:solidFill>
              <a:effectLst/>
              <a:latin typeface="CommitMono" pitchFamily="49" charset="77"/>
            </a:endParaRPr>
          </a:p>
          <a:p>
            <a:r>
              <a:rPr lang="en-US" b="0" dirty="0">
                <a:solidFill>
                  <a:srgbClr val="B58900"/>
                </a:solidFill>
                <a:effectLst/>
                <a:latin typeface="CommitMono" pitchFamily="49" charset="77"/>
              </a:rPr>
              <a:t>- explain visual variables for a bar chart / line chart etc., then for more complex (custom) visualizations</a:t>
            </a:r>
            <a:endParaRPr lang="en-US" b="0" dirty="0">
              <a:solidFill>
                <a:srgbClr val="839496"/>
              </a:solidFill>
              <a:effectLst/>
              <a:latin typeface="CommitMono" pitchFamily="49" charset="77"/>
            </a:endParaRPr>
          </a:p>
          <a:p>
            <a:br>
              <a:rPr lang="en-US" b="0" dirty="0">
                <a:solidFill>
                  <a:srgbClr val="839496"/>
                </a:solidFill>
                <a:effectLst/>
                <a:latin typeface="CommitMono" pitchFamily="49" charset="77"/>
              </a:rPr>
            </a:br>
            <a:r>
              <a:rPr lang="en-US" b="0" dirty="0">
                <a:solidFill>
                  <a:srgbClr val="839496"/>
                </a:solidFill>
                <a:effectLst/>
                <a:latin typeface="CommitMono" pitchFamily="49" charset="77"/>
              </a:rPr>
              <a:t>DATA: Plastic Waste (Chris)</a:t>
            </a:r>
          </a:p>
          <a:p>
            <a:r>
              <a:rPr lang="en-US" b="0" dirty="0">
                <a:solidFill>
                  <a:srgbClr val="839496"/>
                </a:solidFill>
                <a:effectLst/>
                <a:latin typeface="CommitMono" pitchFamily="49" charset="77"/>
              </a:rPr>
              <a:t>DATA: Own or Own Word in Data</a:t>
            </a:r>
          </a:p>
          <a:p>
            <a:br>
              <a:rPr lang="en-US" b="0" dirty="0">
                <a:solidFill>
                  <a:srgbClr val="839496"/>
                </a:solidFill>
                <a:effectLst/>
                <a:latin typeface="CommitMono" pitchFamily="49" charset="77"/>
              </a:rPr>
            </a:br>
            <a:r>
              <a:rPr lang="en-US" b="0" dirty="0">
                <a:solidFill>
                  <a:srgbClr val="839496"/>
                </a:solidFill>
                <a:effectLst/>
                <a:latin typeface="CommitMono" pitchFamily="49" charset="77"/>
              </a:rPr>
              <a:t>https://</a:t>
            </a:r>
            <a:r>
              <a:rPr lang="en-US" b="0" dirty="0" err="1">
                <a:solidFill>
                  <a:srgbClr val="839496"/>
                </a:solidFill>
                <a:effectLst/>
                <a:latin typeface="CommitMono" pitchFamily="49" charset="77"/>
              </a:rPr>
              <a:t>ourworldindata.org</a:t>
            </a:r>
            <a:r>
              <a:rPr lang="en-US" b="0" dirty="0">
                <a:solidFill>
                  <a:srgbClr val="839496"/>
                </a:solidFill>
                <a:effectLst/>
                <a:latin typeface="CommitMono" pitchFamily="49" charset="77"/>
              </a:rPr>
              <a:t>/</a:t>
            </a:r>
          </a:p>
          <a:p>
            <a:br>
              <a:rPr lang="en-US" b="0" dirty="0">
                <a:solidFill>
                  <a:srgbClr val="839496"/>
                </a:solidFill>
                <a:effectLst/>
                <a:latin typeface="CommitMono" pitchFamily="49" charset="77"/>
              </a:rPr>
            </a:br>
            <a:endParaRPr lang="en-US" b="0" dirty="0">
              <a:solidFill>
                <a:srgbClr val="839496"/>
              </a:solidFill>
              <a:effectLst/>
              <a:latin typeface="CommitMono" pitchFamily="49" charset="77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86E30-FAB4-5B4A-8975-63EB729CF3D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36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Participants to do a round of introductions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709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86E30-FAB4-5B4A-8975-63EB729CF3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364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86E30-FAB4-5B4A-8975-63EB729CF3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02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839496"/>
              </a:solidFill>
              <a:effectLst/>
              <a:latin typeface="CommitMono" pitchFamily="49" charset="7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86E30-FAB4-5B4A-8975-63EB729CF3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316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86E30-FAB4-5B4A-8975-63EB729CF3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642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2621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36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509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30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322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39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29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93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810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714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40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47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://www.cdcs.ed.ac.uk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81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D44A4-BF46-4784-BC3D-5888E1A8829D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E370CB-DD4D-B75F-E25F-9BC752DDDC47}"/>
              </a:ext>
            </a:extLst>
          </p:cNvPr>
          <p:cNvSpPr/>
          <p:nvPr userDrawn="1"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C80E56-0161-7D12-8691-E6B206025E2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D3A9C47-BA3B-7A67-7E86-4179C8D70200}"/>
              </a:ext>
            </a:extLst>
          </p:cNvPr>
          <p:cNvSpPr/>
          <p:nvPr userDrawn="1"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u="none">
                <a:solidFill>
                  <a:srgbClr val="00CEC1"/>
                </a:solidFill>
                <a:latin typeface="Source Sans Pro" panose="020B05030304030202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www.cdcs.ed.ac.uk</a:t>
            </a:r>
            <a:endParaRPr lang="en-GB" u="none">
              <a:solidFill>
                <a:srgbClr val="00CEC1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729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informationisbeautifulawards.com/showcase/6293-lebron-james-has-captured-the-scoring-title-we-visualized-every-shot" TargetMode="Externa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s://www.stefanieposavec.com/updating-happiness" TargetMode="Externa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circos.ca/intro/genomic_data/" TargetMode="Externa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observablehq.com/@observablehq/plot-stacked-bar-chart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DCS-training/custom-dataviz-observable/" TargetMode="External"/><Relationship Id="rId1" Type="http://schemas.openxmlformats.org/officeDocument/2006/relationships/slideLayout" Target="../slideLayouts/slideLayout9.xml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observablehq.com/d/f69239b2ac2ff42f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4" Type="http://schemas.microsoft.com/office/2007/relationships/hdphoto" Target="../media/hdphoto3.wdp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CS-training/custom-dataviz-observabl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CS-training/custom-dataviz-observabl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CS-training/custom-dataviz-observabl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showyourstripes.info/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graphic of a graph and a person holding a bottle&#10;&#10;Description automatically generated">
            <a:extLst>
              <a:ext uri="{FF2B5EF4-FFF2-40B4-BE49-F238E27FC236}">
                <a16:creationId xmlns:a16="http://schemas.microsoft.com/office/drawing/2014/main" id="{F84F377B-045B-5562-0491-9B2EC111A2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852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0F5E1-E3E0-2544-9B11-B77FD9F34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194" y="449262"/>
            <a:ext cx="3591043" cy="1600200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/>
              <a:t>LeBron James has captured the scoring title. We visualized every shot. 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1DF8ED-10C1-C082-8294-091A01CC0F9C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044460-1F93-E8C9-C0CF-ADA82DE86C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049462"/>
            <a:ext cx="3932237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By USA Today</a:t>
            </a:r>
            <a:endParaRPr lang="en-US" dirty="0">
              <a:hlinkClick r:id="rId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https://www.informationisbeautifulawards.com/showcase/6293-lebron-james-has-captured-the-scoring-title-we-visualized-every-shot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unique data with specific spatial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relatively easy to understand because the lines of the basketball field are shown</a:t>
            </a:r>
          </a:p>
        </p:txBody>
      </p:sp>
      <p:pic>
        <p:nvPicPr>
          <p:cNvPr id="2054" name="Picture 6" descr="Page">
            <a:extLst>
              <a:ext uri="{FF2B5EF4-FFF2-40B4-BE49-F238E27FC236}">
                <a16:creationId xmlns:a16="http://schemas.microsoft.com/office/drawing/2014/main" id="{53A725EC-F11B-0A0D-92CF-B1ECDAFD0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362" y="0"/>
            <a:ext cx="11241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67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0AFF60-12E0-4709-E767-B38191CF3F44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23202-793F-8A72-4AFF-C3A537478C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049462"/>
            <a:ext cx="3022528" cy="381158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Goodwin, S., Dykes, J., </a:t>
            </a:r>
            <a:r>
              <a:rPr lang="en-US" sz="1050" dirty="0" err="1"/>
              <a:t>Slingsby</a:t>
            </a:r>
            <a:r>
              <a:rPr lang="en-US" sz="1050" dirty="0"/>
              <a:t>, A. and </a:t>
            </a:r>
            <a:r>
              <a:rPr lang="en-US" sz="1050" dirty="0" err="1"/>
              <a:t>Turkay</a:t>
            </a:r>
            <a:r>
              <a:rPr lang="en-US" sz="1050" dirty="0"/>
              <a:t>, C. (2015). Visualizing Multiple Variables Across Scale and Geography. IEEE Transactions on Visualization and Computer Graphics (Proceedings of the Visual Analytics Science and Technology / Information Visualization / Scientific Visualization 2015), 22(1), pp. 599-608. </a:t>
            </a:r>
            <a:r>
              <a:rPr lang="en-US" sz="1050" dirty="0" err="1"/>
              <a:t>doi</a:t>
            </a:r>
            <a:r>
              <a:rPr lang="en-US" sz="1050" dirty="0"/>
              <a:t>: 10.1109/TVCG.2015.2467199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powerful analysis tool that shows correlations between multiple variables in space, at different scales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challenging to learn how to read patterns – but very powerful when you can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4647F9-1D77-AAE3-F1C9-FAAEC4B01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6253" y="0"/>
            <a:ext cx="9085748" cy="40825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B7D30B-B313-04A0-D506-E87678EDC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017" y="3984000"/>
            <a:ext cx="4596371" cy="19756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68F9F6-5B9E-B277-96CF-52E83EC3E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45" y="449262"/>
            <a:ext cx="3643953" cy="16002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Visualizing Multiple Variables Across Scale and Geography</a:t>
            </a:r>
          </a:p>
        </p:txBody>
      </p:sp>
    </p:spTree>
    <p:extLst>
      <p:ext uri="{BB962C8B-B14F-4D97-AF65-F5344CB8AC3E}">
        <p14:creationId xmlns:p14="http://schemas.microsoft.com/office/powerpoint/2010/main" val="3632822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EDFC4-3875-3E0E-68B4-89F6933CD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842" y="449262"/>
            <a:ext cx="3580571" cy="16002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Updating Happiness: </a:t>
            </a:r>
            <a:r>
              <a:rPr lang="en-US" dirty="0" err="1"/>
              <a:t>Wellcome</a:t>
            </a:r>
            <a:r>
              <a:rPr lang="en-US" dirty="0"/>
              <a:t> Collection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9512C0-7D6C-088B-9F2A-BFD92C395913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01EDB-3D57-D91A-9100-DAAAF61D1E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176" y="2049462"/>
            <a:ext cx="3932237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by Stefanie </a:t>
            </a:r>
            <a:r>
              <a:rPr lang="en-US" dirty="0" err="1"/>
              <a:t>Posavec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https://www.stefanieposavec.com/updating-happiness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participative installation where museum visitors filled in a survey and provided quotes on what makes them happy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colors and shapes represent survey responses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possible to read this visualization when given a legend, but this work is less about precise data communication and more about playfulness and drawing attention to the topic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F3AA51D-DDAB-99DB-5E17-27FC04A923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38"/>
          <a:stretch/>
        </p:blipFill>
        <p:spPr bwMode="auto">
          <a:xfrm>
            <a:off x="3935414" y="-4763"/>
            <a:ext cx="82565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604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6A6B8-AEB0-CC68-E99B-1721B4915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251" y="449262"/>
            <a:ext cx="3631986" cy="1600200"/>
          </a:xfrm>
        </p:spPr>
        <p:txBody>
          <a:bodyPr/>
          <a:lstStyle/>
          <a:p>
            <a:pPr algn="l"/>
            <a:r>
              <a:rPr lang="en-US" dirty="0"/>
              <a:t>CIRCOS Plots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94F0DA-A06B-BFEE-6DBA-9E4F42FC26F5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1D6D6-0443-137E-DEC3-69F79C8AD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049462"/>
            <a:ext cx="3932237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 introduced in 2009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now commonly used in genomics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https://circos.ca/intro/genomic_data/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complex visualization combining many different encodings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training to learn how to 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very powerful when you know how to read it </a:t>
            </a:r>
          </a:p>
        </p:txBody>
      </p:sp>
      <p:pic>
        <p:nvPicPr>
          <p:cNvPr id="4098" name="Picture 2" descr="Circos two-page spread from Conde Nast Portfolio (950 x 940)">
            <a:extLst>
              <a:ext uri="{FF2B5EF4-FFF2-40B4-BE49-F238E27FC236}">
                <a16:creationId xmlns:a16="http://schemas.microsoft.com/office/drawing/2014/main" id="{1DCE576A-D377-B672-38CC-BADDC3393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0975" y="0"/>
            <a:ext cx="69310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041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D51753-B079-891B-4161-CE9AC5844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71170"/>
          </a:xfrm>
        </p:spPr>
        <p:txBody>
          <a:bodyPr>
            <a:normAutofit/>
          </a:bodyPr>
          <a:lstStyle/>
          <a:p>
            <a:r>
              <a:rPr lang="en-US" sz="3600" dirty="0"/>
              <a:t>A different way of thinking about visualizations:</a:t>
            </a:r>
            <a:br>
              <a:rPr lang="en-US" sz="3600" dirty="0"/>
            </a:br>
            <a:r>
              <a:rPr lang="en-US" sz="3600" dirty="0"/>
              <a:t>Visual variables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E70C11B-7485-9FC5-8EE0-C07132D08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16188" cy="4030107"/>
          </a:xfrm>
        </p:spPr>
        <p:txBody>
          <a:bodyPr/>
          <a:lstStyle/>
          <a:p>
            <a:r>
              <a:rPr lang="en-US" dirty="0"/>
              <a:t>Jacques </a:t>
            </a:r>
            <a:r>
              <a:rPr lang="en-US" dirty="0" err="1"/>
              <a:t>Bertin</a:t>
            </a:r>
            <a:r>
              <a:rPr lang="en-US" dirty="0"/>
              <a:t> (1918-2010), French cartographer and theorist</a:t>
            </a:r>
          </a:p>
          <a:p>
            <a:r>
              <a:rPr lang="en-US" dirty="0"/>
              <a:t>Book: </a:t>
            </a:r>
            <a:r>
              <a:rPr lang="en-US" i="1" dirty="0" err="1"/>
              <a:t>Sémiologie</a:t>
            </a:r>
            <a:r>
              <a:rPr lang="en-US" i="1" dirty="0"/>
              <a:t> </a:t>
            </a:r>
            <a:r>
              <a:rPr lang="en-US" i="1" dirty="0" err="1"/>
              <a:t>Graphique</a:t>
            </a:r>
            <a:r>
              <a:rPr lang="en-US" dirty="0"/>
              <a:t> (</a:t>
            </a:r>
            <a:r>
              <a:rPr lang="en-US" i="1" dirty="0"/>
              <a:t>Semiology of Graphics</a:t>
            </a:r>
            <a:r>
              <a:rPr lang="en-US" dirty="0"/>
              <a:t>), 1967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F2606AA-F1BC-A775-6C7E-0EEB99411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4385" y="1636296"/>
            <a:ext cx="3792701" cy="403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68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3211C9-C14C-1E3A-90FF-53C5619DA2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77599" y="643466"/>
            <a:ext cx="5236802" cy="55710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A8AEAC-6649-BF5D-09BD-B36D5F631BFC}"/>
              </a:ext>
            </a:extLst>
          </p:cNvPr>
          <p:cNvSpPr txBox="1"/>
          <p:nvPr/>
        </p:nvSpPr>
        <p:spPr>
          <a:xfrm>
            <a:off x="3237709" y="1015297"/>
            <a:ext cx="1837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Shape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8D9108-C39B-747B-1A97-AE8409C6D894}"/>
              </a:ext>
            </a:extLst>
          </p:cNvPr>
          <p:cNvSpPr txBox="1"/>
          <p:nvPr/>
        </p:nvSpPr>
        <p:spPr>
          <a:xfrm>
            <a:off x="5720685" y="274134"/>
            <a:ext cx="1837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Size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1BF28-7FD2-2F34-8417-15087A81A440}"/>
              </a:ext>
            </a:extLst>
          </p:cNvPr>
          <p:cNvSpPr txBox="1"/>
          <p:nvPr/>
        </p:nvSpPr>
        <p:spPr>
          <a:xfrm>
            <a:off x="8261443" y="1216672"/>
            <a:ext cx="1837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Color Value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F0BC8D-0B41-6DCE-4645-6E9B27B1434D}"/>
              </a:ext>
            </a:extLst>
          </p:cNvPr>
          <p:cNvSpPr txBox="1"/>
          <p:nvPr/>
        </p:nvSpPr>
        <p:spPr>
          <a:xfrm>
            <a:off x="8261442" y="4702607"/>
            <a:ext cx="1837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5D45A0-D5B6-AD58-CBDF-D0ACDAB808E5}"/>
              </a:ext>
            </a:extLst>
          </p:cNvPr>
          <p:cNvSpPr txBox="1"/>
          <p:nvPr/>
        </p:nvSpPr>
        <p:spPr>
          <a:xfrm>
            <a:off x="6626293" y="5626584"/>
            <a:ext cx="1837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Color Hue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6462A3-050A-D34C-4FE0-B7D9C92A16B5}"/>
              </a:ext>
            </a:extLst>
          </p:cNvPr>
          <p:cNvSpPr txBox="1"/>
          <p:nvPr/>
        </p:nvSpPr>
        <p:spPr>
          <a:xfrm>
            <a:off x="3236114" y="4985139"/>
            <a:ext cx="1837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Size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055C37-693C-41A1-1D9A-42DD72A9DFC7}"/>
              </a:ext>
            </a:extLst>
          </p:cNvPr>
          <p:cNvSpPr txBox="1"/>
          <p:nvPr/>
        </p:nvSpPr>
        <p:spPr>
          <a:xfrm>
            <a:off x="6626293" y="3059667"/>
            <a:ext cx="1837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x/y position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BD8C0A7-224C-6613-C760-D32AA9B96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86" y="2400173"/>
            <a:ext cx="3631986" cy="1600200"/>
          </a:xfrm>
        </p:spPr>
        <p:txBody>
          <a:bodyPr/>
          <a:lstStyle/>
          <a:p>
            <a:pPr algn="l"/>
            <a:r>
              <a:rPr lang="en-US" dirty="0"/>
              <a:t>Visual Variables</a:t>
            </a:r>
          </a:p>
        </p:txBody>
      </p:sp>
    </p:spTree>
    <p:extLst>
      <p:ext uri="{BB962C8B-B14F-4D97-AF65-F5344CB8AC3E}">
        <p14:creationId xmlns:p14="http://schemas.microsoft.com/office/powerpoint/2010/main" val="2861721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707B6F-48D8-A591-1935-2F1F79AD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visual variables does this visualization use?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E15F13-B960-C539-C642-D5E7921FE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565759-B8C0-75FA-4C82-6F04829BC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x-position to encode the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color hue + value to encode average temperature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does not use y-position</a:t>
            </a:r>
          </a:p>
        </p:txBody>
      </p:sp>
      <p:pic>
        <p:nvPicPr>
          <p:cNvPr id="7" name="Picture 4" descr="warming strip image for GLOBE">
            <a:extLst>
              <a:ext uri="{FF2B5EF4-FFF2-40B4-BE49-F238E27FC236}">
                <a16:creationId xmlns:a16="http://schemas.microsoft.com/office/drawing/2014/main" id="{296C242B-516D-F75F-3F1E-77A9A3DBA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188" y="457200"/>
            <a:ext cx="6908586" cy="5079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3349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A3D6368-C1C8-2C3E-8D65-DDBEF47EF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visual variables does this visualization use?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2A1F9F2-AAC0-C349-BB1E-C9C133E1A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x-position to encode the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y-position / size to encode population counts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color hue to encode age groups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B2F4AD-5C64-A898-7A95-47A1AF95B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094" y="1104822"/>
            <a:ext cx="7228906" cy="42687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01D5B33-1774-0DA9-15F0-CCC0AAE6A115}"/>
              </a:ext>
            </a:extLst>
          </p:cNvPr>
          <p:cNvSpPr txBox="1"/>
          <p:nvPr/>
        </p:nvSpPr>
        <p:spPr>
          <a:xfrm>
            <a:off x="399198" y="5167847"/>
            <a:ext cx="35177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https://observablehq.com/@observablehq/plot-stacked-bar-chart</a:t>
            </a:r>
            <a:r>
              <a:rPr lang="en-US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B47258-8C8A-EFA1-4AF8-CA92FBF2E53F}"/>
              </a:ext>
            </a:extLst>
          </p:cNvPr>
          <p:cNvSpPr txBox="1"/>
          <p:nvPr/>
        </p:nvSpPr>
        <p:spPr>
          <a:xfrm>
            <a:off x="4963094" y="802759"/>
            <a:ext cx="3517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US Population by state</a:t>
            </a:r>
          </a:p>
        </p:txBody>
      </p:sp>
    </p:spTree>
    <p:extLst>
      <p:ext uri="{BB962C8B-B14F-4D97-AF65-F5344CB8AC3E}">
        <p14:creationId xmlns:p14="http://schemas.microsoft.com/office/powerpoint/2010/main" val="1426542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EB028-AF66-732E-495C-51A213B1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Sketching Exercise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323A0-F177-3378-19F7-3BC7C6C2B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Sketch 3 ideas for custom visualizations using the plastic waste dataset on 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as many or as few variables as you like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each sketch, note which visual variables you are using to encode the different data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https://github.com/DCS-training/custom-dataviz-observable/</a:t>
            </a:r>
            <a:r>
              <a:rPr lang="en-US" dirty="0"/>
              <a:t> 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80C516C-A646-532C-BFF6-8411EA8CFE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95582" y="457200"/>
            <a:ext cx="5493529" cy="58441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5B023B-F89F-65DE-E268-DB30AB55B2EC}"/>
              </a:ext>
            </a:extLst>
          </p:cNvPr>
          <p:cNvSpPr txBox="1"/>
          <p:nvPr/>
        </p:nvSpPr>
        <p:spPr>
          <a:xfrm>
            <a:off x="5522319" y="829030"/>
            <a:ext cx="1927999" cy="414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Shape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6B8553-C73A-0678-2C93-778BAD2A2AD5}"/>
              </a:ext>
            </a:extLst>
          </p:cNvPr>
          <p:cNvSpPr txBox="1"/>
          <p:nvPr/>
        </p:nvSpPr>
        <p:spPr>
          <a:xfrm>
            <a:off x="8005295" y="87867"/>
            <a:ext cx="1927999" cy="414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Size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9AEFA0-2069-7B73-8147-EEDF280A1188}"/>
              </a:ext>
            </a:extLst>
          </p:cNvPr>
          <p:cNvSpPr txBox="1"/>
          <p:nvPr/>
        </p:nvSpPr>
        <p:spPr>
          <a:xfrm>
            <a:off x="10546053" y="1030405"/>
            <a:ext cx="1927999" cy="414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Color Value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764768-2F7F-097F-B69C-7E8A696B3FCF}"/>
              </a:ext>
            </a:extLst>
          </p:cNvPr>
          <p:cNvSpPr txBox="1"/>
          <p:nvPr/>
        </p:nvSpPr>
        <p:spPr>
          <a:xfrm>
            <a:off x="10546052" y="4902099"/>
            <a:ext cx="1927999" cy="414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03761A-C732-3425-6A02-8229F5AAD3B5}"/>
              </a:ext>
            </a:extLst>
          </p:cNvPr>
          <p:cNvSpPr txBox="1"/>
          <p:nvPr/>
        </p:nvSpPr>
        <p:spPr>
          <a:xfrm>
            <a:off x="8910903" y="5440317"/>
            <a:ext cx="1927999" cy="414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Color Hue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86C845-021A-EDC1-B8BA-1F70D284F7BB}"/>
              </a:ext>
            </a:extLst>
          </p:cNvPr>
          <p:cNvSpPr txBox="1"/>
          <p:nvPr/>
        </p:nvSpPr>
        <p:spPr>
          <a:xfrm>
            <a:off x="5520724" y="4798872"/>
            <a:ext cx="1927999" cy="414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Size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5F3F4C-20C6-5920-3020-5D3CF5B939C4}"/>
              </a:ext>
            </a:extLst>
          </p:cNvPr>
          <p:cNvSpPr txBox="1"/>
          <p:nvPr/>
        </p:nvSpPr>
        <p:spPr>
          <a:xfrm>
            <a:off x="8910903" y="2873400"/>
            <a:ext cx="1927999" cy="414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x/y position</a:t>
            </a:r>
          </a:p>
        </p:txBody>
      </p:sp>
    </p:spTree>
    <p:extLst>
      <p:ext uri="{BB962C8B-B14F-4D97-AF65-F5344CB8AC3E}">
        <p14:creationId xmlns:p14="http://schemas.microsoft.com/office/powerpoint/2010/main" val="7433206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85EBB1E-2833-DAF8-E9A2-24AFFD5CA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Break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C32B10-FC08-DFF7-79AF-9724C4C044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862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A close up of a building&#10;&#10;Description generated with high confidence">
            <a:extLst>
              <a:ext uri="{FF2B5EF4-FFF2-40B4-BE49-F238E27FC236}">
                <a16:creationId xmlns:a16="http://schemas.microsoft.com/office/drawing/2014/main" id="{E9DC5B20-9A42-446A-B79A-16449AC65B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8" r="-2" b="1934"/>
          <a:stretch/>
        </p:blipFill>
        <p:spPr>
          <a:xfrm>
            <a:off x="1042174" y="-2388927"/>
            <a:ext cx="11792594" cy="11341599"/>
          </a:xfrm>
          <a:custGeom>
            <a:avLst/>
            <a:gdLst>
              <a:gd name="connsiteX0" fmla="*/ 2343548 w 7128913"/>
              <a:gd name="connsiteY0" fmla="*/ 0 h 6853457"/>
              <a:gd name="connsiteX1" fmla="*/ 5168877 w 7128913"/>
              <a:gd name="connsiteY1" fmla="*/ 0 h 6853457"/>
              <a:gd name="connsiteX2" fmla="*/ 5218299 w 7128913"/>
              <a:gd name="connsiteY2" fmla="*/ 19487 h 6853457"/>
              <a:gd name="connsiteX3" fmla="*/ 7014769 w 7128913"/>
              <a:gd name="connsiteY3" fmla="*/ 1610837 h 6853457"/>
              <a:gd name="connsiteX4" fmla="*/ 7128913 w 7128913"/>
              <a:gd name="connsiteY4" fmla="*/ 1827198 h 6853457"/>
              <a:gd name="connsiteX5" fmla="*/ 7128913 w 7128913"/>
              <a:gd name="connsiteY5" fmla="*/ 5131581 h 6853457"/>
              <a:gd name="connsiteX6" fmla="*/ 7091067 w 7128913"/>
              <a:gd name="connsiteY6" fmla="*/ 5210750 h 6853457"/>
              <a:gd name="connsiteX7" fmla="*/ 5546646 w 7128913"/>
              <a:gd name="connsiteY7" fmla="*/ 6783375 h 6853457"/>
              <a:gd name="connsiteX8" fmla="*/ 5409811 w 7128913"/>
              <a:gd name="connsiteY8" fmla="*/ 6853457 h 6853457"/>
              <a:gd name="connsiteX9" fmla="*/ 2102613 w 7128913"/>
              <a:gd name="connsiteY9" fmla="*/ 6853457 h 6853457"/>
              <a:gd name="connsiteX10" fmla="*/ 1965779 w 7128913"/>
              <a:gd name="connsiteY10" fmla="*/ 6783375 h 6853457"/>
              <a:gd name="connsiteX11" fmla="*/ 0 w 7128913"/>
              <a:gd name="connsiteY11" fmla="*/ 3480517 h 6853457"/>
              <a:gd name="connsiteX12" fmla="*/ 2294125 w 7128913"/>
              <a:gd name="connsiteY12" fmla="*/ 19487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pic>
        <p:nvPicPr>
          <p:cNvPr id="4" name="Picture 3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6F5F835F-F181-4DBC-9753-7BCED590B2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838" y="331489"/>
            <a:ext cx="3831944" cy="7541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E9E182-8981-4CF2-8E38-F9DC7117DABF}"/>
              </a:ext>
            </a:extLst>
          </p:cNvPr>
          <p:cNvSpPr txBox="1"/>
          <p:nvPr/>
        </p:nvSpPr>
        <p:spPr>
          <a:xfrm>
            <a:off x="5495579" y="4908013"/>
            <a:ext cx="6020715" cy="1692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GB" sz="2800" b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@</a:t>
            </a:r>
            <a:r>
              <a:rPr lang="en-GB" sz="2800" b="1" err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EdCDCS</a:t>
            </a:r>
            <a:endParaRPr lang="en-GB" sz="2800" b="1">
              <a:solidFill>
                <a:schemeClr val="accent1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/>
            </a:endParaRPr>
          </a:p>
          <a:p>
            <a:pPr algn="r"/>
            <a:r>
              <a:rPr lang="en-GB" sz="2800" b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For all events, news, and support:</a:t>
            </a:r>
            <a:r>
              <a:rPr lang="en-GB" sz="4000" b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 </a:t>
            </a:r>
            <a:r>
              <a:rPr lang="en-GB" sz="3600" b="1" err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cdcs.ed.ac.uk</a:t>
            </a:r>
            <a:endParaRPr lang="en-GB" sz="3600" b="1">
              <a:solidFill>
                <a:schemeClr val="accent1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8061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FCE44-EFE1-1E49-02BA-7C5CF3B4B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36615"/>
            <a:ext cx="6995615" cy="1325563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Live Demo:</a:t>
            </a:r>
            <a:br>
              <a:rPr lang="en-US" dirty="0"/>
            </a:br>
            <a:r>
              <a:rPr lang="en-US" dirty="0"/>
              <a:t>Observable Notebooks &amp; D3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0B1EC-A1BF-4D98-BFD1-B2F1286D4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8603"/>
            <a:ext cx="5071281" cy="99712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https://observablehq.com/d/f69239b2ac2ff42f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E32B8D-9300-F54D-16C9-13D78A502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794" y="0"/>
            <a:ext cx="5249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2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EB028-AF66-732E-495C-51A213B17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8800"/>
            <a:ext cx="2926994" cy="1600200"/>
          </a:xfrm>
        </p:spPr>
        <p:txBody>
          <a:bodyPr/>
          <a:lstStyle/>
          <a:p>
            <a:r>
              <a:rPr lang="en-US" dirty="0"/>
              <a:t>Coding Exercise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323A0-F177-3378-19F7-3BC7C6C2B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3185" y="3674040"/>
            <a:ext cx="3932237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Pick one of your ideas from the sketching exercise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Starting from the scatterplot example, try to implement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 variable by variable: choose one (visual) variable and implement it, then move on to the next one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7DD372-663C-2307-78F7-617484A8A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406" y="51178"/>
            <a:ext cx="5958594" cy="6816537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80C516C-A646-532C-BFF6-8411EA8CFE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05906" y="211899"/>
            <a:ext cx="3052694" cy="3247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0297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5CF247-8567-8A15-0441-5C031CC4E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D15B70-C571-31F6-14DD-2B97CB8C1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session to work on your custom visualizations</a:t>
            </a:r>
          </a:p>
          <a:p>
            <a:r>
              <a:rPr lang="en-US" dirty="0"/>
              <a:t>Bring your own data if you like! We will also have sample data for you. </a:t>
            </a:r>
          </a:p>
          <a:p>
            <a:r>
              <a:rPr lang="en-US" dirty="0"/>
              <a:t>Join the Teams group and ask any questions you have between sessions there!</a:t>
            </a:r>
          </a:p>
        </p:txBody>
      </p:sp>
    </p:spTree>
    <p:extLst>
      <p:ext uri="{BB962C8B-B14F-4D97-AF65-F5344CB8AC3E}">
        <p14:creationId xmlns:p14="http://schemas.microsoft.com/office/powerpoint/2010/main" val="41599666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BEFCB-8C02-C9D0-3864-36BA1C00C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sz="4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Schedule for Session 2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CB00B-665E-3D06-08F3-BD715E48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13:00	</a:t>
            </a:r>
            <a:r>
              <a:rPr lang="en-US" dirty="0"/>
              <a:t>	Welcome back &amp; Introduction</a:t>
            </a:r>
          </a:p>
          <a:p>
            <a:pPr marL="0" indent="0">
              <a:buNone/>
            </a:pPr>
            <a:r>
              <a:rPr lang="en-US" b="1" dirty="0"/>
              <a:t>13:15	</a:t>
            </a:r>
            <a:r>
              <a:rPr lang="en-US" dirty="0"/>
              <a:t>	Open session to work on visualizations</a:t>
            </a:r>
          </a:p>
          <a:p>
            <a:pPr marL="0" indent="0">
              <a:buNone/>
            </a:pPr>
            <a:r>
              <a:rPr lang="en-US" b="1" dirty="0"/>
              <a:t>13:45	</a:t>
            </a:r>
            <a:r>
              <a:rPr lang="en-US" dirty="0"/>
              <a:t>	Catch up</a:t>
            </a:r>
          </a:p>
          <a:p>
            <a:pPr marL="0" indent="0">
              <a:buNone/>
            </a:pPr>
            <a:r>
              <a:rPr lang="en-US" b="1" dirty="0"/>
              <a:t>13:55	</a:t>
            </a:r>
            <a:r>
              <a:rPr lang="en-US" dirty="0"/>
              <a:t>	</a:t>
            </a:r>
            <a:r>
              <a:rPr lang="en-US" i="1" dirty="0"/>
              <a:t>Break</a:t>
            </a:r>
          </a:p>
          <a:p>
            <a:pPr marL="0" indent="0">
              <a:buNone/>
            </a:pPr>
            <a:r>
              <a:rPr lang="en-US" b="1" dirty="0"/>
              <a:t>14:05	</a:t>
            </a:r>
            <a:r>
              <a:rPr lang="en-US" dirty="0"/>
              <a:t>	Open session to work on visualizations</a:t>
            </a:r>
          </a:p>
          <a:p>
            <a:pPr marL="0" indent="0">
              <a:buNone/>
            </a:pPr>
            <a:r>
              <a:rPr lang="en-US" b="1" dirty="0"/>
              <a:t>15:00	</a:t>
            </a:r>
            <a:r>
              <a:rPr lang="en-US" dirty="0"/>
              <a:t>	Wrap up &amp; Closing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30E8C5-3426-3BA8-8FFF-9C4A233CE6DF}"/>
              </a:ext>
            </a:extLst>
          </p:cNvPr>
          <p:cNvSpPr txBox="1"/>
          <p:nvPr/>
        </p:nvSpPr>
        <p:spPr>
          <a:xfrm>
            <a:off x="7524207" y="557827"/>
            <a:ext cx="46677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Find these slides online:</a:t>
            </a:r>
          </a:p>
          <a:p>
            <a:pPr algn="r"/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github.com/DCS-training/</a:t>
            </a:r>
            <a:b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</a:b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custom-dataviz-observable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81334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05CB2-44B5-172B-4FCC-865BCD03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FD964-38DF-44C4-8F5A-D90B30E22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Source Sans Pro"/>
                <a:ea typeface="Source Sans Pro"/>
              </a:rPr>
              <a:t>Feedback form: </a:t>
            </a:r>
            <a:r>
              <a:rPr lang="en-US" i="1" dirty="0">
                <a:latin typeface="Source Sans Pro"/>
                <a:ea typeface="Source Sans Pro"/>
              </a:rPr>
              <a:t>see follow-up email</a:t>
            </a:r>
          </a:p>
          <a:p>
            <a:r>
              <a:rPr lang="en-US" dirty="0">
                <a:latin typeface="Source Sans Pro"/>
                <a:ea typeface="Source Sans Pro"/>
              </a:rPr>
              <a:t>Link to these slides: 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github.com/DCS-training/</a:t>
            </a:r>
            <a:br>
              <a:rPr lang="en-US" sz="28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</a:br>
            <a:r>
              <a:rPr lang="en-US" sz="28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custom-dataviz-observable</a:t>
            </a:r>
            <a:endParaRPr lang="en-US" sz="2800" b="1" dirty="0">
              <a:solidFill>
                <a:schemeClr val="accent5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500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504859" y="546883"/>
            <a:ext cx="299938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Welcome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2" name="Picture 1" descr="A person smiling at camera&#10;&#10;Description automatically generated">
            <a:extLst>
              <a:ext uri="{FF2B5EF4-FFF2-40B4-BE49-F238E27FC236}">
                <a16:creationId xmlns:a16="http://schemas.microsoft.com/office/drawing/2014/main" id="{2B834028-C3AD-B014-CE9A-779FDDE542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7822" y="1671388"/>
            <a:ext cx="4293475" cy="2423291"/>
          </a:xfrm>
          <a:prstGeom prst="rect">
            <a:avLst/>
          </a:prstGeom>
        </p:spPr>
      </p:pic>
      <p:pic>
        <p:nvPicPr>
          <p:cNvPr id="4" name="Picture 3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CF99FF95-6482-7982-F5B3-29A1B13429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7074" y="1665437"/>
            <a:ext cx="4332889" cy="2436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9EED0-BB6F-F848-059F-858C099A6512}"/>
              </a:ext>
            </a:extLst>
          </p:cNvPr>
          <p:cNvSpPr txBox="1"/>
          <p:nvPr/>
        </p:nvSpPr>
        <p:spPr>
          <a:xfrm>
            <a:off x="1187074" y="4435710"/>
            <a:ext cx="387351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Chris </a:t>
            </a:r>
            <a:r>
              <a:rPr lang="en-GB" sz="3200" b="1" dirty="0" err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Oldnall</a:t>
            </a:r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928F44-9683-5783-FE8A-08D8461BDEB2}"/>
              </a:ext>
            </a:extLst>
          </p:cNvPr>
          <p:cNvSpPr txBox="1"/>
          <p:nvPr/>
        </p:nvSpPr>
        <p:spPr>
          <a:xfrm>
            <a:off x="6665664" y="4435710"/>
            <a:ext cx="429563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Sarah </a:t>
            </a:r>
            <a:r>
              <a:rPr lang="en-GB" sz="3200" b="1" dirty="0" err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Schöttler</a:t>
            </a:r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8495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BEFCB-8C02-C9D0-3864-36BA1C00C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sz="4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Schedule for Session 1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CB00B-665E-3D06-08F3-BD715E48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13:00	</a:t>
            </a:r>
            <a:r>
              <a:rPr lang="en-US" dirty="0"/>
              <a:t>	Welcome &amp; Introduction</a:t>
            </a:r>
          </a:p>
          <a:p>
            <a:pPr marL="0" indent="0">
              <a:buNone/>
            </a:pPr>
            <a:r>
              <a:rPr lang="en-US" b="1" dirty="0"/>
              <a:t>13:30	</a:t>
            </a:r>
            <a:r>
              <a:rPr lang="en-US" dirty="0"/>
              <a:t>	Sketching exercise</a:t>
            </a:r>
          </a:p>
          <a:p>
            <a:pPr marL="0" indent="0">
              <a:buNone/>
            </a:pPr>
            <a:r>
              <a:rPr lang="en-US" b="1" dirty="0"/>
              <a:t>14:00	</a:t>
            </a:r>
            <a:r>
              <a:rPr lang="en-US" dirty="0"/>
              <a:t>	</a:t>
            </a:r>
            <a:r>
              <a:rPr lang="en-US" i="1" dirty="0"/>
              <a:t>Break</a:t>
            </a:r>
          </a:p>
          <a:p>
            <a:pPr marL="0" indent="0">
              <a:buNone/>
            </a:pPr>
            <a:r>
              <a:rPr lang="en-US" b="1" dirty="0"/>
              <a:t>14:10	</a:t>
            </a:r>
            <a:r>
              <a:rPr lang="en-US" dirty="0"/>
              <a:t>	Introduction to Observable &amp; D3</a:t>
            </a:r>
            <a:endParaRPr lang="en-US" i="1" dirty="0"/>
          </a:p>
          <a:p>
            <a:pPr marL="0" indent="0">
              <a:buNone/>
            </a:pPr>
            <a:r>
              <a:rPr lang="en-US" b="1" dirty="0"/>
              <a:t>14:15	</a:t>
            </a:r>
            <a:r>
              <a:rPr lang="en-US" dirty="0"/>
              <a:t>	Implement your sketches on Observable</a:t>
            </a:r>
          </a:p>
          <a:p>
            <a:pPr marL="0" indent="0">
              <a:buNone/>
            </a:pPr>
            <a:r>
              <a:rPr lang="en-US" b="1" dirty="0"/>
              <a:t>14:55	</a:t>
            </a:r>
            <a:r>
              <a:rPr lang="en-US" dirty="0"/>
              <a:t>	Wrap-up</a:t>
            </a:r>
          </a:p>
          <a:p>
            <a:pPr marL="0" indent="0">
              <a:buNone/>
            </a:pPr>
            <a:r>
              <a:rPr lang="en-US" b="1" dirty="0"/>
              <a:t>15:00	</a:t>
            </a:r>
            <a:r>
              <a:rPr lang="en-US" dirty="0"/>
              <a:t>	Closing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30E8C5-3426-3BA8-8FFF-9C4A233CE6DF}"/>
              </a:ext>
            </a:extLst>
          </p:cNvPr>
          <p:cNvSpPr txBox="1"/>
          <p:nvPr/>
        </p:nvSpPr>
        <p:spPr>
          <a:xfrm>
            <a:off x="7524207" y="557827"/>
            <a:ext cx="46677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Find these slides online:</a:t>
            </a:r>
          </a:p>
          <a:p>
            <a:pPr algn="r"/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github.com/DCS-training/</a:t>
            </a:r>
            <a:b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</a:b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custom-dataviz-observable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32943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7031-4F83-E4E6-D441-D5496D363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chart types do you know?</a:t>
            </a:r>
          </a:p>
        </p:txBody>
      </p:sp>
      <p:pic>
        <p:nvPicPr>
          <p:cNvPr id="5" name="Picture 4" descr="A graph showing a number of dots&#10;&#10;Description automatically generated">
            <a:extLst>
              <a:ext uri="{FF2B5EF4-FFF2-40B4-BE49-F238E27FC236}">
                <a16:creationId xmlns:a16="http://schemas.microsoft.com/office/drawing/2014/main" id="{597F43CC-4008-4FDB-A991-C9057D62B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818463"/>
            <a:ext cx="3733801" cy="2400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80550F-71F6-8E63-A7EA-E32664072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3050" y="1818463"/>
            <a:ext cx="4025900" cy="238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641734-2A29-D8D9-EAB9-A8E6A4B2A2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0" y="1818463"/>
            <a:ext cx="3962400" cy="2400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7BAFA7-09D9-263F-C7F3-BA30C905C6E9}"/>
              </a:ext>
            </a:extLst>
          </p:cNvPr>
          <p:cNvSpPr txBox="1"/>
          <p:nvPr/>
        </p:nvSpPr>
        <p:spPr>
          <a:xfrm>
            <a:off x="518615" y="4218763"/>
            <a:ext cx="3275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scatterplot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78ED00-8B0D-2B75-11D3-73B63210874B}"/>
              </a:ext>
            </a:extLst>
          </p:cNvPr>
          <p:cNvSpPr txBox="1"/>
          <p:nvPr/>
        </p:nvSpPr>
        <p:spPr>
          <a:xfrm>
            <a:off x="4374107" y="4220368"/>
            <a:ext cx="3275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line chart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B2F04E-A770-DAD4-0E31-32010F7DF6BF}"/>
              </a:ext>
            </a:extLst>
          </p:cNvPr>
          <p:cNvSpPr txBox="1"/>
          <p:nvPr/>
        </p:nvSpPr>
        <p:spPr>
          <a:xfrm>
            <a:off x="8397922" y="4218763"/>
            <a:ext cx="3275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bar chart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66BD97-3D54-C656-414B-64A5824541F5}"/>
              </a:ext>
            </a:extLst>
          </p:cNvPr>
          <p:cNvSpPr txBox="1"/>
          <p:nvPr/>
        </p:nvSpPr>
        <p:spPr>
          <a:xfrm>
            <a:off x="3794078" y="4945974"/>
            <a:ext cx="4749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…and probably some others!</a:t>
            </a:r>
          </a:p>
        </p:txBody>
      </p:sp>
    </p:spTree>
    <p:extLst>
      <p:ext uri="{BB962C8B-B14F-4D97-AF65-F5344CB8AC3E}">
        <p14:creationId xmlns:p14="http://schemas.microsoft.com/office/powerpoint/2010/main" val="1037128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7031-4F83-E4E6-D441-D5496D363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But sometimes that’s not quite enough!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49FB1A8-9233-E618-EB21-7E2A3E374FC3}"/>
              </a:ext>
            </a:extLst>
          </p:cNvPr>
          <p:cNvSpPr/>
          <p:nvPr/>
        </p:nvSpPr>
        <p:spPr>
          <a:xfrm>
            <a:off x="795818" y="1529110"/>
            <a:ext cx="3273646" cy="2600921"/>
          </a:xfrm>
          <a:custGeom>
            <a:avLst/>
            <a:gdLst>
              <a:gd name="connsiteX0" fmla="*/ 726 w 2352055"/>
              <a:gd name="connsiteY0" fmla="*/ 906678 h 2600921"/>
              <a:gd name="connsiteX1" fmla="*/ 2190474 w 2352055"/>
              <a:gd name="connsiteY1" fmla="*/ 64467 h 2600921"/>
              <a:gd name="connsiteX2" fmla="*/ 1949842 w 2352055"/>
              <a:gd name="connsiteY2" fmla="*/ 2591099 h 2600921"/>
              <a:gd name="connsiteX3" fmla="*/ 726 w 2352055"/>
              <a:gd name="connsiteY3" fmla="*/ 906678 h 260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52055" h="2600921">
                <a:moveTo>
                  <a:pt x="726" y="906678"/>
                </a:moveTo>
                <a:cubicBezTo>
                  <a:pt x="40831" y="485573"/>
                  <a:pt x="1865621" y="-216270"/>
                  <a:pt x="2190474" y="64467"/>
                </a:cubicBezTo>
                <a:cubicBezTo>
                  <a:pt x="2515327" y="345204"/>
                  <a:pt x="2306779" y="2450731"/>
                  <a:pt x="1949842" y="2591099"/>
                </a:cubicBezTo>
                <a:cubicBezTo>
                  <a:pt x="1592905" y="2731467"/>
                  <a:pt x="-39379" y="1327783"/>
                  <a:pt x="726" y="906678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208F4C1-2458-E867-AA26-BD69E9AE522C}"/>
              </a:ext>
            </a:extLst>
          </p:cNvPr>
          <p:cNvSpPr/>
          <p:nvPr/>
        </p:nvSpPr>
        <p:spPr>
          <a:xfrm>
            <a:off x="4557992" y="1529110"/>
            <a:ext cx="3829843" cy="2127031"/>
          </a:xfrm>
          <a:custGeom>
            <a:avLst/>
            <a:gdLst>
              <a:gd name="connsiteX0" fmla="*/ 178812 w 2272669"/>
              <a:gd name="connsiteY0" fmla="*/ 73508 h 1615199"/>
              <a:gd name="connsiteX1" fmla="*/ 2272306 w 2272669"/>
              <a:gd name="connsiteY1" fmla="*/ 386329 h 1615199"/>
              <a:gd name="connsiteX2" fmla="*/ 347254 w 2272669"/>
              <a:gd name="connsiteY2" fmla="*/ 1613550 h 1615199"/>
              <a:gd name="connsiteX3" fmla="*/ 178812 w 2272669"/>
              <a:gd name="connsiteY3" fmla="*/ 73508 h 161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669" h="1615199">
                <a:moveTo>
                  <a:pt x="178812" y="73508"/>
                </a:moveTo>
                <a:cubicBezTo>
                  <a:pt x="499654" y="-131029"/>
                  <a:pt x="2244232" y="129655"/>
                  <a:pt x="2272306" y="386329"/>
                </a:cubicBezTo>
                <a:cubicBezTo>
                  <a:pt x="2300380" y="643003"/>
                  <a:pt x="692159" y="1661676"/>
                  <a:pt x="347254" y="1613550"/>
                </a:cubicBezTo>
                <a:cubicBezTo>
                  <a:pt x="2349" y="1565424"/>
                  <a:pt x="-142030" y="278045"/>
                  <a:pt x="178812" y="73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816DF7FC-6E83-D4FE-4D27-5DD2C9A998F3}"/>
              </a:ext>
            </a:extLst>
          </p:cNvPr>
          <p:cNvSpPr/>
          <p:nvPr/>
        </p:nvSpPr>
        <p:spPr>
          <a:xfrm>
            <a:off x="8685846" y="1529110"/>
            <a:ext cx="3001237" cy="3091016"/>
          </a:xfrm>
          <a:custGeom>
            <a:avLst/>
            <a:gdLst>
              <a:gd name="connsiteX0" fmla="*/ 106 w 1395734"/>
              <a:gd name="connsiteY0" fmla="*/ 761932 h 1975055"/>
              <a:gd name="connsiteX1" fmla="*/ 1275453 w 1395734"/>
              <a:gd name="connsiteY1" fmla="*/ 1965090 h 1975055"/>
              <a:gd name="connsiteX2" fmla="*/ 1203264 w 1395734"/>
              <a:gd name="connsiteY2" fmla="*/ 40037 h 1975055"/>
              <a:gd name="connsiteX3" fmla="*/ 106 w 1395734"/>
              <a:gd name="connsiteY3" fmla="*/ 761932 h 197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5734" h="1975055">
                <a:moveTo>
                  <a:pt x="106" y="761932"/>
                </a:moveTo>
                <a:cubicBezTo>
                  <a:pt x="12137" y="1082774"/>
                  <a:pt x="1074927" y="2085406"/>
                  <a:pt x="1275453" y="1965090"/>
                </a:cubicBezTo>
                <a:cubicBezTo>
                  <a:pt x="1475979" y="1844774"/>
                  <a:pt x="1407801" y="240563"/>
                  <a:pt x="1203264" y="40037"/>
                </a:cubicBezTo>
                <a:cubicBezTo>
                  <a:pt x="998727" y="-160489"/>
                  <a:pt x="-11925" y="441090"/>
                  <a:pt x="106" y="76193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581D149A-CF3A-CFB6-91CD-1278EA5CE12A}"/>
              </a:ext>
            </a:extLst>
          </p:cNvPr>
          <p:cNvSpPr/>
          <p:nvPr/>
        </p:nvSpPr>
        <p:spPr>
          <a:xfrm>
            <a:off x="5884090" y="2989110"/>
            <a:ext cx="4476895" cy="2083073"/>
          </a:xfrm>
          <a:custGeom>
            <a:avLst/>
            <a:gdLst>
              <a:gd name="connsiteX0" fmla="*/ 25567 w 2656636"/>
              <a:gd name="connsiteY0" fmla="*/ 993770 h 1581819"/>
              <a:gd name="connsiteX1" fmla="*/ 1373104 w 2656636"/>
              <a:gd name="connsiteY1" fmla="*/ 7181 h 1581819"/>
              <a:gd name="connsiteX2" fmla="*/ 2624388 w 2656636"/>
              <a:gd name="connsiteY2" fmla="*/ 1547223 h 1581819"/>
              <a:gd name="connsiteX3" fmla="*/ 25567 w 2656636"/>
              <a:gd name="connsiteY3" fmla="*/ 993770 h 1581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56636" h="1581819">
                <a:moveTo>
                  <a:pt x="25567" y="993770"/>
                </a:moveTo>
                <a:cubicBezTo>
                  <a:pt x="-182980" y="737096"/>
                  <a:pt x="939967" y="-85061"/>
                  <a:pt x="1373104" y="7181"/>
                </a:cubicBezTo>
                <a:cubicBezTo>
                  <a:pt x="1806241" y="99423"/>
                  <a:pt x="2852988" y="1382792"/>
                  <a:pt x="2624388" y="1547223"/>
                </a:cubicBezTo>
                <a:cubicBezTo>
                  <a:pt x="2395788" y="1711655"/>
                  <a:pt x="234114" y="1250444"/>
                  <a:pt x="25567" y="99377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280E5AD-355C-8B3F-E069-980034C56F5D}"/>
              </a:ext>
            </a:extLst>
          </p:cNvPr>
          <p:cNvSpPr/>
          <p:nvPr/>
        </p:nvSpPr>
        <p:spPr>
          <a:xfrm>
            <a:off x="644497" y="3723467"/>
            <a:ext cx="3765554" cy="1958764"/>
          </a:xfrm>
          <a:custGeom>
            <a:avLst/>
            <a:gdLst>
              <a:gd name="connsiteX0" fmla="*/ 372580 w 3765554"/>
              <a:gd name="connsiteY0" fmla="*/ 6529 h 1958764"/>
              <a:gd name="connsiteX1" fmla="*/ 3765485 w 3765554"/>
              <a:gd name="connsiteY1" fmla="*/ 1305939 h 1958764"/>
              <a:gd name="connsiteX2" fmla="*/ 468832 w 3765554"/>
              <a:gd name="connsiteY2" fmla="*/ 1907518 h 1958764"/>
              <a:gd name="connsiteX3" fmla="*/ 372580 w 3765554"/>
              <a:gd name="connsiteY3" fmla="*/ 6529 h 1958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5554" h="1958764">
                <a:moveTo>
                  <a:pt x="372580" y="6529"/>
                </a:moveTo>
                <a:cubicBezTo>
                  <a:pt x="922022" y="-93734"/>
                  <a:pt x="3749443" y="989108"/>
                  <a:pt x="3765485" y="1305939"/>
                </a:cubicBezTo>
                <a:cubicBezTo>
                  <a:pt x="3781527" y="1622770"/>
                  <a:pt x="1034316" y="2120076"/>
                  <a:pt x="468832" y="1907518"/>
                </a:cubicBezTo>
                <a:cubicBezTo>
                  <a:pt x="-96652" y="1694960"/>
                  <a:pt x="-176862" y="106792"/>
                  <a:pt x="372580" y="6529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D07DE2-0751-237F-4F72-12D74FC92DA9}"/>
              </a:ext>
            </a:extLst>
          </p:cNvPr>
          <p:cNvSpPr txBox="1"/>
          <p:nvPr/>
        </p:nvSpPr>
        <p:spPr>
          <a:xfrm>
            <a:off x="9193585" y="2162175"/>
            <a:ext cx="249349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complex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multi-variate patterns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BC9E06-D1DB-20C8-CCBB-748A23F8AB7D}"/>
              </a:ext>
            </a:extLst>
          </p:cNvPr>
          <p:cNvSpPr txBox="1"/>
          <p:nvPr/>
        </p:nvSpPr>
        <p:spPr>
          <a:xfrm>
            <a:off x="6453595" y="3539302"/>
            <a:ext cx="276732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highly specific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analysis goals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2566CC-4F46-E0AA-BDCF-9A097F654CA7}"/>
              </a:ext>
            </a:extLst>
          </p:cNvPr>
          <p:cNvSpPr txBox="1"/>
          <p:nvPr/>
        </p:nvSpPr>
        <p:spPr>
          <a:xfrm>
            <a:off x="4410051" y="1757277"/>
            <a:ext cx="304599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unusual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data format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CF6D4B-7194-E309-FEA7-58F7286F68BF}"/>
              </a:ext>
            </a:extLst>
          </p:cNvPr>
          <p:cNvSpPr txBox="1"/>
          <p:nvPr/>
        </p:nvSpPr>
        <p:spPr>
          <a:xfrm>
            <a:off x="1152391" y="2043733"/>
            <a:ext cx="274255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more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aesthetic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B72FEB-16A6-8F92-BC01-ADDCD5A082AA}"/>
              </a:ext>
            </a:extLst>
          </p:cNvPr>
          <p:cNvSpPr txBox="1"/>
          <p:nvPr/>
        </p:nvSpPr>
        <p:spPr>
          <a:xfrm>
            <a:off x="287964" y="4246740"/>
            <a:ext cx="374468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more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eye-catching</a:t>
            </a:r>
          </a:p>
        </p:txBody>
      </p:sp>
    </p:spTree>
    <p:extLst>
      <p:ext uri="{BB962C8B-B14F-4D97-AF65-F5344CB8AC3E}">
        <p14:creationId xmlns:p14="http://schemas.microsoft.com/office/powerpoint/2010/main" val="3580347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ED3D7-4DD4-1B38-9621-088833C63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45D2F-53E8-117F-037D-DC04648CC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time-consuming and challenging to implement</a:t>
            </a:r>
          </a:p>
          <a:p>
            <a:r>
              <a:rPr lang="en-US" dirty="0"/>
              <a:t>can require more effort from users to understand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14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A5632A-A804-70DC-7D38-D0183A611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Visualization Examples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4BCE78-4036-AEA4-2AE7-8E9AF13732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85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488CC3-9BFC-003A-F6B6-0CAE89A54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46" y="457200"/>
            <a:ext cx="3604691" cy="1600200"/>
          </a:xfrm>
        </p:spPr>
        <p:txBody>
          <a:bodyPr/>
          <a:lstStyle/>
          <a:p>
            <a:pPr algn="l"/>
            <a:r>
              <a:rPr lang="en-US" dirty="0"/>
              <a:t>Warming Stripes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0FB129-90A3-7C6D-7231-03EA34909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057400"/>
            <a:ext cx="3932237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temperature of each year encoded using color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https://showyourstripes.info/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by Ed Hawkins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intuitive to understand for most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powerful visual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easy to use in different designs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breaks some visualization rules, e.g. lack of axis labels/legend</a:t>
            </a:r>
          </a:p>
        </p:txBody>
      </p:sp>
      <p:pic>
        <p:nvPicPr>
          <p:cNvPr id="1028" name="Picture 4" descr="warming strip image for GLOBE">
            <a:extLst>
              <a:ext uri="{FF2B5EF4-FFF2-40B4-BE49-F238E27FC236}">
                <a16:creationId xmlns:a16="http://schemas.microsoft.com/office/drawing/2014/main" id="{20AC0707-C112-2EEE-B346-20D1B4E1B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2238" y="0"/>
            <a:ext cx="825976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119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0489ED7B15D140964AF1E4EBF23989" ma:contentTypeVersion="2" ma:contentTypeDescription="Create a new document." ma:contentTypeScope="" ma:versionID="a798f76a8c7c0ad7549d5b65b0487f2e">
  <xsd:schema xmlns:xsd="http://www.w3.org/2001/XMLSchema" xmlns:xs="http://www.w3.org/2001/XMLSchema" xmlns:p="http://schemas.microsoft.com/office/2006/metadata/properties" xmlns:ns2="5d257c4e-d958-453b-b0e5-15f0de6dfce7" targetNamespace="http://schemas.microsoft.com/office/2006/metadata/properties" ma:root="true" ma:fieldsID="e643076967470f79fc751b2821d7c767" ns2:_="">
    <xsd:import namespace="5d257c4e-d958-453b-b0e5-15f0de6dfce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257c4e-d958-453b-b0e5-15f0de6dfc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9C8C6B8-594B-42E4-9B71-0637FB9782F6}">
  <ds:schemaRefs>
    <ds:schemaRef ds:uri="5d257c4e-d958-453b-b0e5-15f0de6dfce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0170929-63CF-426D-951F-B184E207E29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104A45D-6F6A-421C-AA7B-39DFAA25A296}">
  <ds:schemaRefs>
    <ds:schemaRef ds:uri="http://www.w3.org/XML/1998/namespace"/>
    <ds:schemaRef ds:uri="http://purl.org/dc/terms/"/>
    <ds:schemaRef ds:uri="http://purl.org/dc/elements/1.1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5d257c4e-d958-453b-b0e5-15f0de6dfce7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2099</TotalTime>
  <Words>948</Words>
  <Application>Microsoft Macintosh PowerPoint</Application>
  <PresentationFormat>Widescreen</PresentationFormat>
  <Paragraphs>150</Paragraphs>
  <Slides>24</Slides>
  <Notes>6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CommitMono</vt:lpstr>
      <vt:lpstr>Integral CF Bold</vt:lpstr>
      <vt:lpstr>Source Sans Pro</vt:lpstr>
      <vt:lpstr>Office Theme</vt:lpstr>
      <vt:lpstr>PowerPoint Presentation</vt:lpstr>
      <vt:lpstr>PowerPoint Presentation</vt:lpstr>
      <vt:lpstr>PowerPoint Presentation</vt:lpstr>
      <vt:lpstr>Schedule for Session 1 </vt:lpstr>
      <vt:lpstr>What chart types do you know?</vt:lpstr>
      <vt:lpstr>But sometimes that’s not quite enough!</vt:lpstr>
      <vt:lpstr>Caveats</vt:lpstr>
      <vt:lpstr>Custom Visualization Examples</vt:lpstr>
      <vt:lpstr>Warming Stripes</vt:lpstr>
      <vt:lpstr>LeBron James has captured the scoring title. We visualized every shot. </vt:lpstr>
      <vt:lpstr>Visualizing Multiple Variables Across Scale and Geography</vt:lpstr>
      <vt:lpstr>Updating Happiness: Wellcome Collection</vt:lpstr>
      <vt:lpstr>CIRCOS Plots</vt:lpstr>
      <vt:lpstr>A different way of thinking about visualizations: Visual variables</vt:lpstr>
      <vt:lpstr>Visual Variables</vt:lpstr>
      <vt:lpstr>What visual variables does this visualization use?</vt:lpstr>
      <vt:lpstr>What visual variables does this visualization use?</vt:lpstr>
      <vt:lpstr>Sketching Exercise</vt:lpstr>
      <vt:lpstr>Break</vt:lpstr>
      <vt:lpstr>Live Demo: Observable Notebooks &amp; D3</vt:lpstr>
      <vt:lpstr>Coding Exercise</vt:lpstr>
      <vt:lpstr>Next Week </vt:lpstr>
      <vt:lpstr>Schedule for Session 2 </vt:lpstr>
      <vt:lpstr>Thank you!</vt:lpstr>
    </vt:vector>
  </TitlesOfParts>
  <Company>University of Edinburgh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Write your thesis</dc:title>
  <dc:creator>MICHIELIN Lucia</dc:creator>
  <cp:lastModifiedBy>Sarah Schöttler</cp:lastModifiedBy>
  <cp:revision>18</cp:revision>
  <dcterms:created xsi:type="dcterms:W3CDTF">2019-12-03T18:55:27Z</dcterms:created>
  <dcterms:modified xsi:type="dcterms:W3CDTF">2024-02-29T19:49:53Z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0x010100200489ED7B15D140964AF1E4EBF23989</vt:lpwstr>
  </property>
</Properties>
</file>

<file path=docProps/thumbnail.jpeg>
</file>